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6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pha Mimouni" userId="900b13c8-760a-42cd-8ec4-44c5ad9ce4e1" providerId="ADAL" clId="{9A6CA000-BEF4-4E9F-A602-C0571403836B}"/>
    <pc:docChg chg="modSld">
      <pc:chgData name="Mustapha Mimouni" userId="900b13c8-760a-42cd-8ec4-44c5ad9ce4e1" providerId="ADAL" clId="{9A6CA000-BEF4-4E9F-A602-C0571403836B}" dt="2022-09-28T11:27:38.945" v="109" actId="790"/>
      <pc:docMkLst>
        <pc:docMk/>
      </pc:docMkLst>
      <pc:sldChg chg="modSp">
        <pc:chgData name="Mustapha Mimouni" userId="900b13c8-760a-42cd-8ec4-44c5ad9ce4e1" providerId="ADAL" clId="{9A6CA000-BEF4-4E9F-A602-C0571403836B}" dt="2022-09-28T11:27:14.949" v="107" actId="790"/>
        <pc:sldMkLst>
          <pc:docMk/>
          <pc:sldMk cId="3458350545" sldId="256"/>
        </pc:sldMkLst>
        <pc:spChg chg="mod">
          <ac:chgData name="Mustapha Mimouni" userId="900b13c8-760a-42cd-8ec4-44c5ad9ce4e1" providerId="ADAL" clId="{9A6CA000-BEF4-4E9F-A602-C0571403836B}" dt="2022-09-28T11:27:14.949" v="107" actId="790"/>
          <ac:spMkLst>
            <pc:docMk/>
            <pc:sldMk cId="3458350545" sldId="256"/>
            <ac:spMk id="6" creationId="{00000000-0000-0000-0000-000000000000}"/>
          </ac:spMkLst>
        </pc:spChg>
      </pc:sldChg>
      <pc:sldChg chg="modSp">
        <pc:chgData name="Mustapha Mimouni" userId="900b13c8-760a-42cd-8ec4-44c5ad9ce4e1" providerId="ADAL" clId="{9A6CA000-BEF4-4E9F-A602-C0571403836B}" dt="2022-09-28T11:27:38.945" v="109" actId="790"/>
        <pc:sldMkLst>
          <pc:docMk/>
          <pc:sldMk cId="1357068922" sldId="258"/>
        </pc:sldMkLst>
        <pc:spChg chg="mod">
          <ac:chgData name="Mustapha Mimouni" userId="900b13c8-760a-42cd-8ec4-44c5ad9ce4e1" providerId="ADAL" clId="{9A6CA000-BEF4-4E9F-A602-C0571403836B}" dt="2022-09-28T11:27:38.945" v="109" actId="790"/>
          <ac:spMkLst>
            <pc:docMk/>
            <pc:sldMk cId="1357068922" sldId="258"/>
            <ac:spMk id="2" creationId="{00000000-0000-0000-0000-000000000000}"/>
          </ac:spMkLst>
        </pc:spChg>
      </pc:sldChg>
      <pc:sldChg chg="modSp">
        <pc:chgData name="Mustapha Mimouni" userId="900b13c8-760a-42cd-8ec4-44c5ad9ce4e1" providerId="ADAL" clId="{9A6CA000-BEF4-4E9F-A602-C0571403836B}" dt="2022-09-28T11:27:05.253" v="106" actId="790"/>
        <pc:sldMkLst>
          <pc:docMk/>
          <pc:sldMk cId="2294428731" sldId="259"/>
        </pc:sldMkLst>
        <pc:spChg chg="mod">
          <ac:chgData name="Mustapha Mimouni" userId="900b13c8-760a-42cd-8ec4-44c5ad9ce4e1" providerId="ADAL" clId="{9A6CA000-BEF4-4E9F-A602-C0571403836B}" dt="2022-09-28T11:26:54.479" v="105" actId="790"/>
          <ac:spMkLst>
            <pc:docMk/>
            <pc:sldMk cId="2294428731" sldId="259"/>
            <ac:spMk id="6" creationId="{00000000-0000-0000-0000-000000000000}"/>
          </ac:spMkLst>
        </pc:spChg>
        <pc:spChg chg="mod">
          <ac:chgData name="Mustapha Mimouni" userId="900b13c8-760a-42cd-8ec4-44c5ad9ce4e1" providerId="ADAL" clId="{9A6CA000-BEF4-4E9F-A602-C0571403836B}" dt="2022-09-28T11:27:05.253" v="106" actId="790"/>
          <ac:spMkLst>
            <pc:docMk/>
            <pc:sldMk cId="2294428731" sldId="259"/>
            <ac:spMk id="7" creationId="{00000000-0000-0000-0000-000000000000}"/>
          </ac:spMkLst>
        </pc:spChg>
      </pc:sldChg>
      <pc:sldChg chg="modSp">
        <pc:chgData name="Mustapha Mimouni" userId="900b13c8-760a-42cd-8ec4-44c5ad9ce4e1" providerId="ADAL" clId="{9A6CA000-BEF4-4E9F-A602-C0571403836B}" dt="2022-09-28T11:26:22.433" v="104" actId="790"/>
        <pc:sldMkLst>
          <pc:docMk/>
          <pc:sldMk cId="3496233431" sldId="260"/>
        </pc:sldMkLst>
        <pc:spChg chg="mod">
          <ac:chgData name="Mustapha Mimouni" userId="900b13c8-760a-42cd-8ec4-44c5ad9ce4e1" providerId="ADAL" clId="{9A6CA000-BEF4-4E9F-A602-C0571403836B}" dt="2022-09-28T11:26:22.433" v="104" actId="790"/>
          <ac:spMkLst>
            <pc:docMk/>
            <pc:sldMk cId="3496233431" sldId="260"/>
            <ac:spMk id="6" creationId="{00000000-0000-0000-0000-000000000000}"/>
          </ac:spMkLst>
        </pc:spChg>
        <pc:spChg chg="mod">
          <ac:chgData name="Mustapha Mimouni" userId="900b13c8-760a-42cd-8ec4-44c5ad9ce4e1" providerId="ADAL" clId="{9A6CA000-BEF4-4E9F-A602-C0571403836B}" dt="2022-09-28T11:25:38.966" v="64" actId="6549"/>
          <ac:spMkLst>
            <pc:docMk/>
            <pc:sldMk cId="3496233431" sldId="260"/>
            <ac:spMk id="7" creationId="{00000000-0000-0000-0000-000000000000}"/>
          </ac:spMkLst>
        </pc:spChg>
        <pc:graphicFrameChg chg="mod">
          <ac:chgData name="Mustapha Mimouni" userId="900b13c8-760a-42cd-8ec4-44c5ad9ce4e1" providerId="ADAL" clId="{9A6CA000-BEF4-4E9F-A602-C0571403836B}" dt="2022-09-28T11:25:28.921" v="57" actId="20577"/>
          <ac:graphicFrameMkLst>
            <pc:docMk/>
            <pc:sldMk cId="3496233431" sldId="260"/>
            <ac:graphicFrameMk id="10" creationId="{00000000-0000-0000-0000-000000000000}"/>
          </ac:graphicFrameMkLst>
        </pc:graphicFrameChg>
      </pc:sldChg>
      <pc:sldChg chg="modSp">
        <pc:chgData name="Mustapha Mimouni" userId="900b13c8-760a-42cd-8ec4-44c5ad9ce4e1" providerId="ADAL" clId="{9A6CA000-BEF4-4E9F-A602-C0571403836B}" dt="2022-09-28T11:26:10.040" v="103" actId="790"/>
        <pc:sldMkLst>
          <pc:docMk/>
          <pc:sldMk cId="1913084459" sldId="261"/>
        </pc:sldMkLst>
        <pc:spChg chg="mod">
          <ac:chgData name="Mustapha Mimouni" userId="900b13c8-760a-42cd-8ec4-44c5ad9ce4e1" providerId="ADAL" clId="{9A6CA000-BEF4-4E9F-A602-C0571403836B}" dt="2022-09-28T11:26:10.040" v="103" actId="790"/>
          <ac:spMkLst>
            <pc:docMk/>
            <pc:sldMk cId="1913084459" sldId="261"/>
            <ac:spMk id="6" creationId="{00000000-0000-0000-0000-000000000000}"/>
          </ac:spMkLst>
        </pc:spChg>
      </pc:sldChg>
      <pc:sldChg chg="modSp">
        <pc:chgData name="Mustapha Mimouni" userId="900b13c8-760a-42cd-8ec4-44c5ad9ce4e1" providerId="ADAL" clId="{9A6CA000-BEF4-4E9F-A602-C0571403836B}" dt="2022-09-28T11:27:25.878" v="108" actId="790"/>
        <pc:sldMkLst>
          <pc:docMk/>
          <pc:sldMk cId="3180340026" sldId="262"/>
        </pc:sldMkLst>
        <pc:spChg chg="mod">
          <ac:chgData name="Mustapha Mimouni" userId="900b13c8-760a-42cd-8ec4-44c5ad9ce4e1" providerId="ADAL" clId="{9A6CA000-BEF4-4E9F-A602-C0571403836B}" dt="2022-09-28T11:27:25.878" v="108" actId="790"/>
          <ac:spMkLst>
            <pc:docMk/>
            <pc:sldMk cId="3180340026" sldId="262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noProof="0" dirty="0">
                <a:solidFill>
                  <a:srgbClr val="150892"/>
                </a:solidFill>
              </a:rPr>
              <a:t>Figure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T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T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1-4DA7-A95F-45BEA4F79D8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T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1-4DA7-A95F-45BEA4F79D8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T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D1-4DA7-A95F-45BEA4F79D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34901632"/>
        <c:axId val="1734892064"/>
      </c:barChart>
      <c:catAx>
        <c:axId val="173490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TN"/>
          </a:p>
        </c:txPr>
        <c:crossAx val="1734892064"/>
        <c:crosses val="autoZero"/>
        <c:auto val="1"/>
        <c:lblAlgn val="ctr"/>
        <c:lblOffset val="100"/>
        <c:noMultiLvlLbl val="0"/>
      </c:catAx>
      <c:valAx>
        <c:axId val="173489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TN"/>
          </a:p>
        </c:txPr>
        <c:crossAx val="173490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T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T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9CC2-D4C2-48AB-A894-A1786CB2828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E8F8-62D5-4D1C-9DED-2C450A96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1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9CC2-D4C2-48AB-A894-A1786CB2828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E8F8-62D5-4D1C-9DED-2C450A96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82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9CC2-D4C2-48AB-A894-A1786CB2828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E8F8-62D5-4D1C-9DED-2C450A96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30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9CC2-D4C2-48AB-A894-A1786CB2828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E8F8-62D5-4D1C-9DED-2C450A96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65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9CC2-D4C2-48AB-A894-A1786CB2828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E8F8-62D5-4D1C-9DED-2C450A96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16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9CC2-D4C2-48AB-A894-A1786CB2828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E8F8-62D5-4D1C-9DED-2C450A96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19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9CC2-D4C2-48AB-A894-A1786CB2828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E8F8-62D5-4D1C-9DED-2C450A96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2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9CC2-D4C2-48AB-A894-A1786CB2828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E8F8-62D5-4D1C-9DED-2C450A96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60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9CC2-D4C2-48AB-A894-A1786CB2828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E8F8-62D5-4D1C-9DED-2C450A96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78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9CC2-D4C2-48AB-A894-A1786CB2828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E8F8-62D5-4D1C-9DED-2C450A96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06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9CC2-D4C2-48AB-A894-A1786CB2828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E8F8-62D5-4D1C-9DED-2C450A96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40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A9CC2-D4C2-48AB-A894-A1786CB2828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EE8F8-62D5-4D1C-9DED-2C450A96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31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image" Target="../media/image2.tif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/>
          <a:stretch/>
        </p:blipFill>
        <p:spPr>
          <a:xfrm>
            <a:off x="-249247" y="-55652"/>
            <a:ext cx="12558478" cy="69136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3880" y="2340863"/>
            <a:ext cx="6138672" cy="986219"/>
          </a:xfrm>
        </p:spPr>
        <p:txBody>
          <a:bodyPr>
            <a:noAutofit/>
          </a:bodyPr>
          <a:lstStyle/>
          <a:p>
            <a:r>
              <a:rPr lang="en-US" sz="4400" b="1">
                <a:solidFill>
                  <a:srgbClr val="150892"/>
                </a:solidFill>
              </a:rPr>
              <a:t>Title of the presentation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69264" y="3519742"/>
            <a:ext cx="5431536" cy="640778"/>
          </a:xfrm>
        </p:spPr>
        <p:txBody>
          <a:bodyPr/>
          <a:lstStyle/>
          <a:p>
            <a:endParaRPr lang="fr-FR" dirty="0">
              <a:solidFill>
                <a:srgbClr val="15089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5694F9-F5A9-4F2D-B417-018DFACB36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49" y="518414"/>
            <a:ext cx="1123950" cy="7632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B151B6A-72DD-405F-9005-7FFE0F031D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16" y="518414"/>
            <a:ext cx="2325390" cy="8831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C3ECD8F-2B62-41AA-8194-9124A1ADE5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5" y="360934"/>
            <a:ext cx="1087755" cy="9226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2662835-218C-4FAB-9893-04AF08C40D7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82" y="488269"/>
            <a:ext cx="2130904" cy="6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5"/>
            <a:ext cx="12198099" cy="69748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947" y="231424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150892"/>
                </a:solidFill>
              </a:rPr>
              <a:t>Chapter</a:t>
            </a:r>
            <a:r>
              <a:rPr lang="fr-FR" b="1" dirty="0">
                <a:solidFill>
                  <a:srgbClr val="150892"/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18034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8996" cy="14813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20056"/>
            <a:ext cx="12198996" cy="1837944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Title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38200" y="1825625"/>
            <a:ext cx="10648950" cy="435133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17" y="365129"/>
            <a:ext cx="1661535" cy="16615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940791F-7359-4ED6-9EE4-87A5409116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8" y="6279033"/>
            <a:ext cx="1302964" cy="4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5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8996" cy="14813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20056"/>
            <a:ext cx="12198996" cy="1837944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41699" y="27780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Title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911352" y="1368425"/>
            <a:ext cx="1072896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Text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Text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Text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5"/>
          <a:stretch/>
        </p:blipFill>
        <p:spPr>
          <a:xfrm>
            <a:off x="6655308" y="4898012"/>
            <a:ext cx="3659124" cy="14251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F94A689-C4C9-4086-B122-AA9FC4BF9AC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8" y="6279033"/>
            <a:ext cx="1302964" cy="4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8996" cy="14813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20056"/>
            <a:ext cx="12198996" cy="1837944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41699" y="27780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Title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911352" y="1368425"/>
            <a:ext cx="1072896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err="1"/>
              <a:t>Text</a:t>
            </a: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err="1"/>
              <a:t>Text</a:t>
            </a:r>
            <a:r>
              <a:rPr lang="fr-FR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err="1"/>
              <a:t>Text</a:t>
            </a:r>
            <a:r>
              <a:rPr lang="fr-FR" dirty="0"/>
              <a:t> </a:t>
            </a:r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2015867939"/>
              </p:ext>
            </p:extLst>
          </p:nvPr>
        </p:nvGraphicFramePr>
        <p:xfrm>
          <a:off x="5449077" y="1188673"/>
          <a:ext cx="5532017" cy="356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3A7752A5-C809-4A4F-9300-545D87E5E71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8" y="6279033"/>
            <a:ext cx="1302964" cy="4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3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546"/>
            <a:ext cx="12198099" cy="6979704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79982" y="236001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Thanks for your attention</a:t>
            </a:r>
          </a:p>
        </p:txBody>
      </p:sp>
      <p:grpSp>
        <p:nvGrpSpPr>
          <p:cNvPr id="8" name="Google Shape;1154;p50"/>
          <p:cNvGrpSpPr/>
          <p:nvPr/>
        </p:nvGrpSpPr>
        <p:grpSpPr>
          <a:xfrm>
            <a:off x="592456" y="3490870"/>
            <a:ext cx="2571330" cy="3270484"/>
            <a:chOff x="4389550" y="889500"/>
            <a:chExt cx="2646144" cy="3059672"/>
          </a:xfrm>
        </p:grpSpPr>
        <p:sp>
          <p:nvSpPr>
            <p:cNvPr id="9" name="Google Shape;1155;p50"/>
            <p:cNvSpPr/>
            <p:nvPr/>
          </p:nvSpPr>
          <p:spPr>
            <a:xfrm>
              <a:off x="5714344" y="3182134"/>
              <a:ext cx="179019" cy="138739"/>
            </a:xfrm>
            <a:custGeom>
              <a:avLst/>
              <a:gdLst/>
              <a:ahLst/>
              <a:cxnLst/>
              <a:rect l="l" t="t" r="r" b="b"/>
              <a:pathLst>
                <a:path w="4271" h="3310" extrusionOk="0">
                  <a:moveTo>
                    <a:pt x="1663" y="1"/>
                  </a:moveTo>
                  <a:cubicBezTo>
                    <a:pt x="1598" y="1"/>
                    <a:pt x="1533" y="3"/>
                    <a:pt x="1468" y="7"/>
                  </a:cubicBezTo>
                  <a:cubicBezTo>
                    <a:pt x="968" y="40"/>
                    <a:pt x="434" y="207"/>
                    <a:pt x="1" y="674"/>
                  </a:cubicBezTo>
                  <a:cubicBezTo>
                    <a:pt x="434" y="1141"/>
                    <a:pt x="768" y="1441"/>
                    <a:pt x="1068" y="1675"/>
                  </a:cubicBezTo>
                  <a:cubicBezTo>
                    <a:pt x="1368" y="1908"/>
                    <a:pt x="1602" y="2108"/>
                    <a:pt x="1869" y="2275"/>
                  </a:cubicBezTo>
                  <a:cubicBezTo>
                    <a:pt x="2135" y="2409"/>
                    <a:pt x="2369" y="2542"/>
                    <a:pt x="2703" y="2675"/>
                  </a:cubicBezTo>
                  <a:cubicBezTo>
                    <a:pt x="3036" y="2809"/>
                    <a:pt x="3370" y="3042"/>
                    <a:pt x="3937" y="3309"/>
                  </a:cubicBezTo>
                  <a:cubicBezTo>
                    <a:pt x="4237" y="2775"/>
                    <a:pt x="4270" y="2175"/>
                    <a:pt x="4070" y="1641"/>
                  </a:cubicBezTo>
                  <a:cubicBezTo>
                    <a:pt x="3903" y="1108"/>
                    <a:pt x="3503" y="641"/>
                    <a:pt x="3036" y="374"/>
                  </a:cubicBezTo>
                  <a:cubicBezTo>
                    <a:pt x="2596" y="110"/>
                    <a:pt x="2131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6;p50"/>
            <p:cNvSpPr/>
            <p:nvPr/>
          </p:nvSpPr>
          <p:spPr>
            <a:xfrm>
              <a:off x="6044305" y="3120560"/>
              <a:ext cx="114721" cy="124781"/>
            </a:xfrm>
            <a:custGeom>
              <a:avLst/>
              <a:gdLst/>
              <a:ahLst/>
              <a:cxnLst/>
              <a:rect l="l" t="t" r="r" b="b"/>
              <a:pathLst>
                <a:path w="2737" h="2977" extrusionOk="0">
                  <a:moveTo>
                    <a:pt x="2077" y="0"/>
                  </a:moveTo>
                  <a:cubicBezTo>
                    <a:pt x="1805" y="0"/>
                    <a:pt x="1569" y="48"/>
                    <a:pt x="1369" y="108"/>
                  </a:cubicBezTo>
                  <a:cubicBezTo>
                    <a:pt x="1002" y="242"/>
                    <a:pt x="701" y="475"/>
                    <a:pt x="501" y="742"/>
                  </a:cubicBezTo>
                  <a:cubicBezTo>
                    <a:pt x="268" y="975"/>
                    <a:pt x="101" y="1309"/>
                    <a:pt x="34" y="1676"/>
                  </a:cubicBezTo>
                  <a:cubicBezTo>
                    <a:pt x="1" y="2043"/>
                    <a:pt x="1" y="2477"/>
                    <a:pt x="201" y="2977"/>
                  </a:cubicBezTo>
                  <a:cubicBezTo>
                    <a:pt x="768" y="2944"/>
                    <a:pt x="1135" y="2843"/>
                    <a:pt x="1435" y="2710"/>
                  </a:cubicBezTo>
                  <a:cubicBezTo>
                    <a:pt x="1769" y="2543"/>
                    <a:pt x="2002" y="2376"/>
                    <a:pt x="2169" y="2143"/>
                  </a:cubicBezTo>
                  <a:cubicBezTo>
                    <a:pt x="2369" y="1943"/>
                    <a:pt x="2503" y="1676"/>
                    <a:pt x="2603" y="1342"/>
                  </a:cubicBezTo>
                  <a:cubicBezTo>
                    <a:pt x="2703" y="1009"/>
                    <a:pt x="2736" y="609"/>
                    <a:pt x="2669" y="75"/>
                  </a:cubicBezTo>
                  <a:cubicBezTo>
                    <a:pt x="2456" y="21"/>
                    <a:pt x="2259" y="0"/>
                    <a:pt x="2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7;p50"/>
            <p:cNvSpPr/>
            <p:nvPr/>
          </p:nvSpPr>
          <p:spPr>
            <a:xfrm>
              <a:off x="6117029" y="3257709"/>
              <a:ext cx="237742" cy="98668"/>
            </a:xfrm>
            <a:custGeom>
              <a:avLst/>
              <a:gdLst/>
              <a:ahLst/>
              <a:cxnLst/>
              <a:rect l="l" t="t" r="r" b="b"/>
              <a:pathLst>
                <a:path w="5672" h="2354" extrusionOk="0">
                  <a:moveTo>
                    <a:pt x="3053" y="0"/>
                  </a:moveTo>
                  <a:cubicBezTo>
                    <a:pt x="2893" y="0"/>
                    <a:pt x="2731" y="13"/>
                    <a:pt x="2569" y="38"/>
                  </a:cubicBezTo>
                  <a:cubicBezTo>
                    <a:pt x="1969" y="105"/>
                    <a:pt x="1401" y="339"/>
                    <a:pt x="901" y="739"/>
                  </a:cubicBezTo>
                  <a:cubicBezTo>
                    <a:pt x="434" y="1139"/>
                    <a:pt x="67" y="1673"/>
                    <a:pt x="0" y="2340"/>
                  </a:cubicBezTo>
                  <a:cubicBezTo>
                    <a:pt x="196" y="2350"/>
                    <a:pt x="377" y="2354"/>
                    <a:pt x="546" y="2354"/>
                  </a:cubicBezTo>
                  <a:cubicBezTo>
                    <a:pt x="955" y="2354"/>
                    <a:pt x="1295" y="2330"/>
                    <a:pt x="1602" y="2307"/>
                  </a:cubicBezTo>
                  <a:cubicBezTo>
                    <a:pt x="2069" y="2307"/>
                    <a:pt x="2469" y="2273"/>
                    <a:pt x="2869" y="2207"/>
                  </a:cubicBezTo>
                  <a:cubicBezTo>
                    <a:pt x="3269" y="2173"/>
                    <a:pt x="3670" y="2107"/>
                    <a:pt x="4103" y="2007"/>
                  </a:cubicBezTo>
                  <a:cubicBezTo>
                    <a:pt x="4537" y="1906"/>
                    <a:pt x="5004" y="1806"/>
                    <a:pt x="5671" y="1640"/>
                  </a:cubicBezTo>
                  <a:cubicBezTo>
                    <a:pt x="5438" y="972"/>
                    <a:pt x="4937" y="539"/>
                    <a:pt x="4370" y="305"/>
                  </a:cubicBezTo>
                  <a:cubicBezTo>
                    <a:pt x="3973" y="107"/>
                    <a:pt x="3520" y="0"/>
                    <a:pt x="3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8;p50"/>
            <p:cNvSpPr/>
            <p:nvPr/>
          </p:nvSpPr>
          <p:spPr>
            <a:xfrm>
              <a:off x="5932474" y="3120560"/>
              <a:ext cx="127254" cy="176546"/>
            </a:xfrm>
            <a:custGeom>
              <a:avLst/>
              <a:gdLst/>
              <a:ahLst/>
              <a:cxnLst/>
              <a:rect l="l" t="t" r="r" b="b"/>
              <a:pathLst>
                <a:path w="3036" h="4212" extrusionOk="0">
                  <a:moveTo>
                    <a:pt x="628" y="1"/>
                  </a:moveTo>
                  <a:cubicBezTo>
                    <a:pt x="422" y="1"/>
                    <a:pt x="211" y="34"/>
                    <a:pt x="0" y="108"/>
                  </a:cubicBezTo>
                  <a:cubicBezTo>
                    <a:pt x="134" y="709"/>
                    <a:pt x="267" y="1109"/>
                    <a:pt x="367" y="1442"/>
                  </a:cubicBezTo>
                  <a:cubicBezTo>
                    <a:pt x="467" y="1776"/>
                    <a:pt x="567" y="2076"/>
                    <a:pt x="734" y="2343"/>
                  </a:cubicBezTo>
                  <a:cubicBezTo>
                    <a:pt x="868" y="2610"/>
                    <a:pt x="1034" y="2877"/>
                    <a:pt x="1268" y="3144"/>
                  </a:cubicBezTo>
                  <a:cubicBezTo>
                    <a:pt x="1501" y="3444"/>
                    <a:pt x="1768" y="3744"/>
                    <a:pt x="2169" y="4211"/>
                  </a:cubicBezTo>
                  <a:cubicBezTo>
                    <a:pt x="2669" y="3844"/>
                    <a:pt x="2902" y="3344"/>
                    <a:pt x="2969" y="2810"/>
                  </a:cubicBezTo>
                  <a:cubicBezTo>
                    <a:pt x="3036" y="2310"/>
                    <a:pt x="2902" y="1776"/>
                    <a:pt x="2669" y="1309"/>
                  </a:cubicBezTo>
                  <a:cubicBezTo>
                    <a:pt x="2435" y="875"/>
                    <a:pt x="2068" y="475"/>
                    <a:pt x="1601" y="242"/>
                  </a:cubicBezTo>
                  <a:cubicBezTo>
                    <a:pt x="1308" y="95"/>
                    <a:pt x="975" y="1"/>
                    <a:pt x="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9;p50"/>
            <p:cNvSpPr/>
            <p:nvPr/>
          </p:nvSpPr>
          <p:spPr>
            <a:xfrm>
              <a:off x="5842983" y="3124290"/>
              <a:ext cx="148253" cy="153241"/>
            </a:xfrm>
            <a:custGeom>
              <a:avLst/>
              <a:gdLst/>
              <a:ahLst/>
              <a:cxnLst/>
              <a:rect l="l" t="t" r="r" b="b"/>
              <a:pathLst>
                <a:path w="3537" h="3656" extrusionOk="0">
                  <a:moveTo>
                    <a:pt x="1221" y="0"/>
                  </a:moveTo>
                  <a:cubicBezTo>
                    <a:pt x="798" y="0"/>
                    <a:pt x="355" y="132"/>
                    <a:pt x="0" y="486"/>
                  </a:cubicBezTo>
                  <a:lnTo>
                    <a:pt x="734" y="1587"/>
                  </a:lnTo>
                  <a:cubicBezTo>
                    <a:pt x="934" y="1854"/>
                    <a:pt x="1101" y="2087"/>
                    <a:pt x="1268" y="2254"/>
                  </a:cubicBezTo>
                  <a:cubicBezTo>
                    <a:pt x="1435" y="2454"/>
                    <a:pt x="1635" y="2621"/>
                    <a:pt x="1902" y="2821"/>
                  </a:cubicBezTo>
                  <a:cubicBezTo>
                    <a:pt x="2169" y="3021"/>
                    <a:pt x="2469" y="3288"/>
                    <a:pt x="2936" y="3655"/>
                  </a:cubicBezTo>
                  <a:cubicBezTo>
                    <a:pt x="3403" y="3255"/>
                    <a:pt x="3536" y="2688"/>
                    <a:pt x="3503" y="2187"/>
                  </a:cubicBezTo>
                  <a:cubicBezTo>
                    <a:pt x="3470" y="1654"/>
                    <a:pt x="3236" y="1153"/>
                    <a:pt x="2869" y="753"/>
                  </a:cubicBezTo>
                  <a:cubicBezTo>
                    <a:pt x="2502" y="353"/>
                    <a:pt x="2035" y="86"/>
                    <a:pt x="1502" y="19"/>
                  </a:cubicBezTo>
                  <a:cubicBezTo>
                    <a:pt x="1410" y="7"/>
                    <a:pt x="1316" y="0"/>
                    <a:pt x="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60;p50"/>
            <p:cNvSpPr/>
            <p:nvPr/>
          </p:nvSpPr>
          <p:spPr>
            <a:xfrm>
              <a:off x="6037347" y="3197517"/>
              <a:ext cx="138445" cy="117739"/>
            </a:xfrm>
            <a:custGeom>
              <a:avLst/>
              <a:gdLst/>
              <a:ahLst/>
              <a:cxnLst/>
              <a:rect l="l" t="t" r="r" b="b"/>
              <a:pathLst>
                <a:path w="3303" h="2809" extrusionOk="0">
                  <a:moveTo>
                    <a:pt x="2156" y="1"/>
                  </a:moveTo>
                  <a:cubicBezTo>
                    <a:pt x="2104" y="1"/>
                    <a:pt x="2053" y="3"/>
                    <a:pt x="2002" y="7"/>
                  </a:cubicBezTo>
                  <a:cubicBezTo>
                    <a:pt x="1568" y="7"/>
                    <a:pt x="1168" y="174"/>
                    <a:pt x="867" y="407"/>
                  </a:cubicBezTo>
                  <a:cubicBezTo>
                    <a:pt x="534" y="674"/>
                    <a:pt x="267" y="1007"/>
                    <a:pt x="167" y="1408"/>
                  </a:cubicBezTo>
                  <a:cubicBezTo>
                    <a:pt x="33" y="1841"/>
                    <a:pt x="0" y="2308"/>
                    <a:pt x="267" y="2809"/>
                  </a:cubicBezTo>
                  <a:cubicBezTo>
                    <a:pt x="801" y="2709"/>
                    <a:pt x="1168" y="2642"/>
                    <a:pt x="1468" y="2542"/>
                  </a:cubicBezTo>
                  <a:cubicBezTo>
                    <a:pt x="1768" y="2442"/>
                    <a:pt x="2002" y="2308"/>
                    <a:pt x="2202" y="2175"/>
                  </a:cubicBezTo>
                  <a:cubicBezTo>
                    <a:pt x="2402" y="2008"/>
                    <a:pt x="2569" y="1808"/>
                    <a:pt x="2735" y="1575"/>
                  </a:cubicBezTo>
                  <a:cubicBezTo>
                    <a:pt x="2902" y="1308"/>
                    <a:pt x="3102" y="974"/>
                    <a:pt x="3302" y="440"/>
                  </a:cubicBezTo>
                  <a:cubicBezTo>
                    <a:pt x="2949" y="117"/>
                    <a:pt x="2545" y="1"/>
                    <a:pt x="2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61;p50"/>
            <p:cNvSpPr/>
            <p:nvPr/>
          </p:nvSpPr>
          <p:spPr>
            <a:xfrm>
              <a:off x="6098838" y="3207954"/>
              <a:ext cx="181827" cy="117111"/>
            </a:xfrm>
            <a:custGeom>
              <a:avLst/>
              <a:gdLst/>
              <a:ahLst/>
              <a:cxnLst/>
              <a:rect l="l" t="t" r="r" b="b"/>
              <a:pathLst>
                <a:path w="4338" h="2794" extrusionOk="0">
                  <a:moveTo>
                    <a:pt x="2606" y="0"/>
                  </a:moveTo>
                  <a:cubicBezTo>
                    <a:pt x="2228" y="0"/>
                    <a:pt x="1856" y="81"/>
                    <a:pt x="1502" y="258"/>
                  </a:cubicBezTo>
                  <a:cubicBezTo>
                    <a:pt x="1068" y="458"/>
                    <a:pt x="668" y="792"/>
                    <a:pt x="401" y="1225"/>
                  </a:cubicBezTo>
                  <a:cubicBezTo>
                    <a:pt x="134" y="1659"/>
                    <a:pt x="1" y="2193"/>
                    <a:pt x="134" y="2793"/>
                  </a:cubicBezTo>
                  <a:cubicBezTo>
                    <a:pt x="735" y="2727"/>
                    <a:pt x="1135" y="2660"/>
                    <a:pt x="1502" y="2560"/>
                  </a:cubicBezTo>
                  <a:cubicBezTo>
                    <a:pt x="1869" y="2493"/>
                    <a:pt x="2169" y="2393"/>
                    <a:pt x="2436" y="2260"/>
                  </a:cubicBezTo>
                  <a:cubicBezTo>
                    <a:pt x="2736" y="2126"/>
                    <a:pt x="3003" y="1959"/>
                    <a:pt x="3270" y="1759"/>
                  </a:cubicBezTo>
                  <a:cubicBezTo>
                    <a:pt x="3570" y="1526"/>
                    <a:pt x="3904" y="1259"/>
                    <a:pt x="4337" y="859"/>
                  </a:cubicBezTo>
                  <a:cubicBezTo>
                    <a:pt x="3970" y="358"/>
                    <a:pt x="3470" y="125"/>
                    <a:pt x="2970" y="25"/>
                  </a:cubicBezTo>
                  <a:cubicBezTo>
                    <a:pt x="2848" y="8"/>
                    <a:pt x="2727" y="0"/>
                    <a:pt x="2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62;p50"/>
            <p:cNvSpPr/>
            <p:nvPr/>
          </p:nvSpPr>
          <p:spPr>
            <a:xfrm>
              <a:off x="5998198" y="3071937"/>
              <a:ext cx="92297" cy="155253"/>
            </a:xfrm>
            <a:custGeom>
              <a:avLst/>
              <a:gdLst/>
              <a:ahLst/>
              <a:cxnLst/>
              <a:rect l="l" t="t" r="r" b="b"/>
              <a:pathLst>
                <a:path w="2202" h="3704" extrusionOk="0">
                  <a:moveTo>
                    <a:pt x="867" y="1"/>
                  </a:moveTo>
                  <a:cubicBezTo>
                    <a:pt x="534" y="434"/>
                    <a:pt x="334" y="734"/>
                    <a:pt x="200" y="1035"/>
                  </a:cubicBezTo>
                  <a:cubicBezTo>
                    <a:pt x="67" y="1302"/>
                    <a:pt x="0" y="1602"/>
                    <a:pt x="0" y="1869"/>
                  </a:cubicBezTo>
                  <a:cubicBezTo>
                    <a:pt x="0" y="2135"/>
                    <a:pt x="67" y="2402"/>
                    <a:pt x="200" y="2703"/>
                  </a:cubicBezTo>
                  <a:cubicBezTo>
                    <a:pt x="367" y="3003"/>
                    <a:pt x="567" y="3303"/>
                    <a:pt x="901" y="3703"/>
                  </a:cubicBezTo>
                  <a:cubicBezTo>
                    <a:pt x="1434" y="3536"/>
                    <a:pt x="1735" y="3203"/>
                    <a:pt x="1935" y="2869"/>
                  </a:cubicBezTo>
                  <a:cubicBezTo>
                    <a:pt x="2135" y="2536"/>
                    <a:pt x="2202" y="2202"/>
                    <a:pt x="2202" y="1835"/>
                  </a:cubicBezTo>
                  <a:cubicBezTo>
                    <a:pt x="2202" y="1502"/>
                    <a:pt x="2102" y="1168"/>
                    <a:pt x="1901" y="835"/>
                  </a:cubicBezTo>
                  <a:cubicBezTo>
                    <a:pt x="1701" y="501"/>
                    <a:pt x="1401" y="167"/>
                    <a:pt x="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63;p50"/>
            <p:cNvSpPr/>
            <p:nvPr/>
          </p:nvSpPr>
          <p:spPr>
            <a:xfrm>
              <a:off x="5820600" y="3172955"/>
              <a:ext cx="120296" cy="119961"/>
            </a:xfrm>
            <a:custGeom>
              <a:avLst/>
              <a:gdLst/>
              <a:ahLst/>
              <a:cxnLst/>
              <a:rect l="l" t="t" r="r" b="b"/>
              <a:pathLst>
                <a:path w="2870" h="2862" extrusionOk="0">
                  <a:moveTo>
                    <a:pt x="888" y="1"/>
                  </a:moveTo>
                  <a:cubicBezTo>
                    <a:pt x="604" y="1"/>
                    <a:pt x="303" y="77"/>
                    <a:pt x="1" y="293"/>
                  </a:cubicBezTo>
                  <a:cubicBezTo>
                    <a:pt x="101" y="826"/>
                    <a:pt x="201" y="1160"/>
                    <a:pt x="301" y="1427"/>
                  </a:cubicBezTo>
                  <a:cubicBezTo>
                    <a:pt x="401" y="1727"/>
                    <a:pt x="534" y="1960"/>
                    <a:pt x="701" y="2127"/>
                  </a:cubicBezTo>
                  <a:cubicBezTo>
                    <a:pt x="901" y="2327"/>
                    <a:pt x="1135" y="2494"/>
                    <a:pt x="1435" y="2628"/>
                  </a:cubicBezTo>
                  <a:cubicBezTo>
                    <a:pt x="1735" y="2761"/>
                    <a:pt x="2102" y="2861"/>
                    <a:pt x="2669" y="2861"/>
                  </a:cubicBezTo>
                  <a:cubicBezTo>
                    <a:pt x="2869" y="2361"/>
                    <a:pt x="2869" y="1960"/>
                    <a:pt x="2803" y="1560"/>
                  </a:cubicBezTo>
                  <a:cubicBezTo>
                    <a:pt x="2736" y="1193"/>
                    <a:pt x="2569" y="893"/>
                    <a:pt x="2302" y="626"/>
                  </a:cubicBezTo>
                  <a:cubicBezTo>
                    <a:pt x="2069" y="359"/>
                    <a:pt x="1735" y="159"/>
                    <a:pt x="1335" y="59"/>
                  </a:cubicBezTo>
                  <a:cubicBezTo>
                    <a:pt x="1193" y="24"/>
                    <a:pt x="1043" y="1"/>
                    <a:pt x="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64;p50"/>
            <p:cNvSpPr/>
            <p:nvPr/>
          </p:nvSpPr>
          <p:spPr>
            <a:xfrm>
              <a:off x="5742301" y="3249242"/>
              <a:ext cx="605462" cy="184887"/>
            </a:xfrm>
            <a:custGeom>
              <a:avLst/>
              <a:gdLst/>
              <a:ahLst/>
              <a:cxnLst/>
              <a:rect l="l" t="t" r="r" b="b"/>
              <a:pathLst>
                <a:path w="14445" h="4411" extrusionOk="0">
                  <a:moveTo>
                    <a:pt x="5581" y="0"/>
                  </a:moveTo>
                  <a:cubicBezTo>
                    <a:pt x="3301" y="0"/>
                    <a:pt x="3270" y="1708"/>
                    <a:pt x="3270" y="1708"/>
                  </a:cubicBezTo>
                  <a:cubicBezTo>
                    <a:pt x="3270" y="1708"/>
                    <a:pt x="2984" y="1172"/>
                    <a:pt x="2295" y="1172"/>
                  </a:cubicBezTo>
                  <a:cubicBezTo>
                    <a:pt x="2042" y="1172"/>
                    <a:pt x="1735" y="1244"/>
                    <a:pt x="1368" y="1441"/>
                  </a:cubicBezTo>
                  <a:cubicBezTo>
                    <a:pt x="1" y="2175"/>
                    <a:pt x="501" y="4410"/>
                    <a:pt x="501" y="4410"/>
                  </a:cubicBezTo>
                  <a:lnTo>
                    <a:pt x="14444" y="4410"/>
                  </a:lnTo>
                  <a:cubicBezTo>
                    <a:pt x="13911" y="2542"/>
                    <a:pt x="12843" y="2075"/>
                    <a:pt x="11909" y="2075"/>
                  </a:cubicBezTo>
                  <a:cubicBezTo>
                    <a:pt x="10975" y="2075"/>
                    <a:pt x="10175" y="2542"/>
                    <a:pt x="10175" y="2542"/>
                  </a:cubicBezTo>
                  <a:cubicBezTo>
                    <a:pt x="10175" y="2542"/>
                    <a:pt x="8373" y="140"/>
                    <a:pt x="5838" y="7"/>
                  </a:cubicBezTo>
                  <a:cubicBezTo>
                    <a:pt x="5749" y="2"/>
                    <a:pt x="5663" y="0"/>
                    <a:pt x="5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65;p50"/>
            <p:cNvSpPr/>
            <p:nvPr/>
          </p:nvSpPr>
          <p:spPr>
            <a:xfrm>
              <a:off x="5763301" y="3309265"/>
              <a:ext cx="528548" cy="124865"/>
            </a:xfrm>
            <a:custGeom>
              <a:avLst/>
              <a:gdLst/>
              <a:ahLst/>
              <a:cxnLst/>
              <a:rect l="l" t="t" r="r" b="b"/>
              <a:pathLst>
                <a:path w="12610" h="2979" extrusionOk="0">
                  <a:moveTo>
                    <a:pt x="5043" y="0"/>
                  </a:moveTo>
                  <a:cubicBezTo>
                    <a:pt x="3629" y="0"/>
                    <a:pt x="3090" y="676"/>
                    <a:pt x="2902" y="1177"/>
                  </a:cubicBezTo>
                  <a:cubicBezTo>
                    <a:pt x="2856" y="1315"/>
                    <a:pt x="2715" y="1390"/>
                    <a:pt x="2577" y="1390"/>
                  </a:cubicBezTo>
                  <a:cubicBezTo>
                    <a:pt x="2515" y="1390"/>
                    <a:pt x="2453" y="1375"/>
                    <a:pt x="2402" y="1344"/>
                  </a:cubicBezTo>
                  <a:cubicBezTo>
                    <a:pt x="2252" y="1244"/>
                    <a:pt x="2052" y="1168"/>
                    <a:pt x="1797" y="1168"/>
                  </a:cubicBezTo>
                  <a:cubicBezTo>
                    <a:pt x="1543" y="1168"/>
                    <a:pt x="1234" y="1244"/>
                    <a:pt x="867" y="1444"/>
                  </a:cubicBezTo>
                  <a:cubicBezTo>
                    <a:pt x="334" y="1744"/>
                    <a:pt x="100" y="2278"/>
                    <a:pt x="0" y="2811"/>
                  </a:cubicBezTo>
                  <a:cubicBezTo>
                    <a:pt x="0" y="2911"/>
                    <a:pt x="0" y="2978"/>
                    <a:pt x="0" y="2978"/>
                  </a:cubicBezTo>
                  <a:lnTo>
                    <a:pt x="12075" y="2978"/>
                  </a:lnTo>
                  <a:cubicBezTo>
                    <a:pt x="12509" y="2978"/>
                    <a:pt x="12609" y="2344"/>
                    <a:pt x="12175" y="2178"/>
                  </a:cubicBezTo>
                  <a:cubicBezTo>
                    <a:pt x="11926" y="2099"/>
                    <a:pt x="11671" y="2066"/>
                    <a:pt x="11426" y="2066"/>
                  </a:cubicBezTo>
                  <a:cubicBezTo>
                    <a:pt x="11048" y="2066"/>
                    <a:pt x="10691" y="2143"/>
                    <a:pt x="10408" y="2244"/>
                  </a:cubicBezTo>
                  <a:cubicBezTo>
                    <a:pt x="10289" y="2278"/>
                    <a:pt x="10168" y="2295"/>
                    <a:pt x="10048" y="2295"/>
                  </a:cubicBezTo>
                  <a:cubicBezTo>
                    <a:pt x="9697" y="2295"/>
                    <a:pt x="9355" y="2151"/>
                    <a:pt x="9107" y="1877"/>
                  </a:cubicBezTo>
                  <a:cubicBezTo>
                    <a:pt x="8373" y="1177"/>
                    <a:pt x="7038" y="76"/>
                    <a:pt x="5337" y="9"/>
                  </a:cubicBezTo>
                  <a:cubicBezTo>
                    <a:pt x="5235" y="3"/>
                    <a:pt x="5137" y="0"/>
                    <a:pt x="5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66;p50"/>
            <p:cNvSpPr/>
            <p:nvPr/>
          </p:nvSpPr>
          <p:spPr>
            <a:xfrm>
              <a:off x="4739087" y="3139673"/>
              <a:ext cx="134296" cy="145697"/>
            </a:xfrm>
            <a:custGeom>
              <a:avLst/>
              <a:gdLst/>
              <a:ahLst/>
              <a:cxnLst/>
              <a:rect l="l" t="t" r="r" b="b"/>
              <a:pathLst>
                <a:path w="3204" h="3476" extrusionOk="0">
                  <a:moveTo>
                    <a:pt x="2476" y="1"/>
                  </a:moveTo>
                  <a:cubicBezTo>
                    <a:pt x="2151" y="1"/>
                    <a:pt x="1870" y="58"/>
                    <a:pt x="1602" y="140"/>
                  </a:cubicBezTo>
                  <a:cubicBezTo>
                    <a:pt x="1202" y="307"/>
                    <a:pt x="868" y="540"/>
                    <a:pt x="601" y="841"/>
                  </a:cubicBezTo>
                  <a:cubicBezTo>
                    <a:pt x="335" y="1174"/>
                    <a:pt x="168" y="1541"/>
                    <a:pt x="68" y="1975"/>
                  </a:cubicBezTo>
                  <a:cubicBezTo>
                    <a:pt x="1" y="2408"/>
                    <a:pt x="34" y="2875"/>
                    <a:pt x="268" y="3476"/>
                  </a:cubicBezTo>
                  <a:cubicBezTo>
                    <a:pt x="935" y="3442"/>
                    <a:pt x="1335" y="3309"/>
                    <a:pt x="1702" y="3142"/>
                  </a:cubicBezTo>
                  <a:cubicBezTo>
                    <a:pt x="2069" y="2975"/>
                    <a:pt x="2336" y="2775"/>
                    <a:pt x="2569" y="2508"/>
                  </a:cubicBezTo>
                  <a:cubicBezTo>
                    <a:pt x="2770" y="2242"/>
                    <a:pt x="2936" y="1941"/>
                    <a:pt x="3070" y="1574"/>
                  </a:cubicBezTo>
                  <a:cubicBezTo>
                    <a:pt x="3170" y="1174"/>
                    <a:pt x="3203" y="740"/>
                    <a:pt x="3137" y="73"/>
                  </a:cubicBezTo>
                  <a:cubicBezTo>
                    <a:pt x="2894" y="22"/>
                    <a:pt x="2677" y="1"/>
                    <a:pt x="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67;p50"/>
            <p:cNvSpPr/>
            <p:nvPr/>
          </p:nvSpPr>
          <p:spPr>
            <a:xfrm>
              <a:off x="4824385" y="3299331"/>
              <a:ext cx="276890" cy="114679"/>
            </a:xfrm>
            <a:custGeom>
              <a:avLst/>
              <a:gdLst/>
              <a:ahLst/>
              <a:cxnLst/>
              <a:rect l="l" t="t" r="r" b="b"/>
              <a:pathLst>
                <a:path w="6606" h="2736" extrusionOk="0">
                  <a:moveTo>
                    <a:pt x="3505" y="1"/>
                  </a:moveTo>
                  <a:cubicBezTo>
                    <a:pt x="3348" y="1"/>
                    <a:pt x="3191" y="12"/>
                    <a:pt x="3036" y="34"/>
                  </a:cubicBezTo>
                  <a:cubicBezTo>
                    <a:pt x="2302" y="134"/>
                    <a:pt x="1635" y="401"/>
                    <a:pt x="1068" y="868"/>
                  </a:cubicBezTo>
                  <a:cubicBezTo>
                    <a:pt x="534" y="1335"/>
                    <a:pt x="67" y="1968"/>
                    <a:pt x="1" y="2736"/>
                  </a:cubicBezTo>
                  <a:cubicBezTo>
                    <a:pt x="801" y="2736"/>
                    <a:pt x="1368" y="2736"/>
                    <a:pt x="1902" y="2702"/>
                  </a:cubicBezTo>
                  <a:cubicBezTo>
                    <a:pt x="2402" y="2669"/>
                    <a:pt x="2869" y="2636"/>
                    <a:pt x="3336" y="2602"/>
                  </a:cubicBezTo>
                  <a:cubicBezTo>
                    <a:pt x="3803" y="2535"/>
                    <a:pt x="4270" y="2435"/>
                    <a:pt x="4771" y="2335"/>
                  </a:cubicBezTo>
                  <a:cubicBezTo>
                    <a:pt x="5305" y="2235"/>
                    <a:pt x="5838" y="2102"/>
                    <a:pt x="6605" y="1902"/>
                  </a:cubicBezTo>
                  <a:cubicBezTo>
                    <a:pt x="6339" y="1134"/>
                    <a:pt x="5772" y="634"/>
                    <a:pt x="5104" y="367"/>
                  </a:cubicBezTo>
                  <a:cubicBezTo>
                    <a:pt x="4611" y="133"/>
                    <a:pt x="4057" y="1"/>
                    <a:pt x="3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68;p50"/>
            <p:cNvSpPr/>
            <p:nvPr/>
          </p:nvSpPr>
          <p:spPr>
            <a:xfrm>
              <a:off x="4610489" y="3140051"/>
              <a:ext cx="146828" cy="205467"/>
            </a:xfrm>
            <a:custGeom>
              <a:avLst/>
              <a:gdLst/>
              <a:ahLst/>
              <a:cxnLst/>
              <a:rect l="l" t="t" r="r" b="b"/>
              <a:pathLst>
                <a:path w="3503" h="4902" extrusionOk="0">
                  <a:moveTo>
                    <a:pt x="759" y="0"/>
                  </a:moveTo>
                  <a:cubicBezTo>
                    <a:pt x="512" y="0"/>
                    <a:pt x="259" y="41"/>
                    <a:pt x="0" y="131"/>
                  </a:cubicBezTo>
                  <a:cubicBezTo>
                    <a:pt x="167" y="832"/>
                    <a:pt x="300" y="1265"/>
                    <a:pt x="400" y="1699"/>
                  </a:cubicBezTo>
                  <a:cubicBezTo>
                    <a:pt x="534" y="2099"/>
                    <a:pt x="667" y="2433"/>
                    <a:pt x="834" y="2733"/>
                  </a:cubicBezTo>
                  <a:cubicBezTo>
                    <a:pt x="1001" y="3033"/>
                    <a:pt x="1201" y="3333"/>
                    <a:pt x="1468" y="3667"/>
                  </a:cubicBezTo>
                  <a:cubicBezTo>
                    <a:pt x="1735" y="4000"/>
                    <a:pt x="2035" y="4367"/>
                    <a:pt x="2502" y="4901"/>
                  </a:cubicBezTo>
                  <a:cubicBezTo>
                    <a:pt x="3102" y="4467"/>
                    <a:pt x="3336" y="3867"/>
                    <a:pt x="3436" y="3267"/>
                  </a:cubicBezTo>
                  <a:cubicBezTo>
                    <a:pt x="3503" y="2666"/>
                    <a:pt x="3369" y="2066"/>
                    <a:pt x="3102" y="1532"/>
                  </a:cubicBezTo>
                  <a:cubicBezTo>
                    <a:pt x="2835" y="998"/>
                    <a:pt x="2402" y="565"/>
                    <a:pt x="1868" y="264"/>
                  </a:cubicBezTo>
                  <a:cubicBezTo>
                    <a:pt x="1521" y="101"/>
                    <a:pt x="1148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69;p50"/>
            <p:cNvSpPr/>
            <p:nvPr/>
          </p:nvSpPr>
          <p:spPr>
            <a:xfrm>
              <a:off x="4732129" y="3229206"/>
              <a:ext cx="160828" cy="137272"/>
            </a:xfrm>
            <a:custGeom>
              <a:avLst/>
              <a:gdLst/>
              <a:ahLst/>
              <a:cxnLst/>
              <a:rect l="l" t="t" r="r" b="b"/>
              <a:pathLst>
                <a:path w="3837" h="3275" extrusionOk="0">
                  <a:moveTo>
                    <a:pt x="2480" y="1"/>
                  </a:moveTo>
                  <a:cubicBezTo>
                    <a:pt x="2432" y="1"/>
                    <a:pt x="2383" y="2"/>
                    <a:pt x="2335" y="5"/>
                  </a:cubicBezTo>
                  <a:cubicBezTo>
                    <a:pt x="1835" y="5"/>
                    <a:pt x="1368" y="206"/>
                    <a:pt x="1001" y="506"/>
                  </a:cubicBezTo>
                  <a:cubicBezTo>
                    <a:pt x="601" y="773"/>
                    <a:pt x="300" y="1173"/>
                    <a:pt x="167" y="1673"/>
                  </a:cubicBezTo>
                  <a:cubicBezTo>
                    <a:pt x="34" y="2140"/>
                    <a:pt x="0" y="2674"/>
                    <a:pt x="300" y="3274"/>
                  </a:cubicBezTo>
                  <a:cubicBezTo>
                    <a:pt x="934" y="3174"/>
                    <a:pt x="1368" y="3074"/>
                    <a:pt x="1701" y="2974"/>
                  </a:cubicBezTo>
                  <a:cubicBezTo>
                    <a:pt x="2068" y="2841"/>
                    <a:pt x="2335" y="2707"/>
                    <a:pt x="2535" y="2541"/>
                  </a:cubicBezTo>
                  <a:cubicBezTo>
                    <a:pt x="2769" y="2340"/>
                    <a:pt x="3002" y="2140"/>
                    <a:pt x="3169" y="1840"/>
                  </a:cubicBezTo>
                  <a:cubicBezTo>
                    <a:pt x="3369" y="1507"/>
                    <a:pt x="3603" y="1140"/>
                    <a:pt x="3836" y="539"/>
                  </a:cubicBezTo>
                  <a:cubicBezTo>
                    <a:pt x="3384" y="147"/>
                    <a:pt x="2932" y="1"/>
                    <a:pt x="2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70;p50"/>
            <p:cNvSpPr/>
            <p:nvPr/>
          </p:nvSpPr>
          <p:spPr>
            <a:xfrm>
              <a:off x="4803427" y="3242367"/>
              <a:ext cx="211168" cy="135302"/>
            </a:xfrm>
            <a:custGeom>
              <a:avLst/>
              <a:gdLst/>
              <a:ahLst/>
              <a:cxnLst/>
              <a:rect l="l" t="t" r="r" b="b"/>
              <a:pathLst>
                <a:path w="5038" h="3228" extrusionOk="0">
                  <a:moveTo>
                    <a:pt x="3064" y="1"/>
                  </a:moveTo>
                  <a:cubicBezTo>
                    <a:pt x="2623" y="1"/>
                    <a:pt x="2176" y="88"/>
                    <a:pt x="1768" y="292"/>
                  </a:cubicBezTo>
                  <a:cubicBezTo>
                    <a:pt x="1235" y="525"/>
                    <a:pt x="801" y="926"/>
                    <a:pt x="467" y="1426"/>
                  </a:cubicBezTo>
                  <a:cubicBezTo>
                    <a:pt x="167" y="1926"/>
                    <a:pt x="0" y="2527"/>
                    <a:pt x="167" y="3227"/>
                  </a:cubicBezTo>
                  <a:cubicBezTo>
                    <a:pt x="868" y="3161"/>
                    <a:pt x="1335" y="3061"/>
                    <a:pt x="1768" y="2960"/>
                  </a:cubicBezTo>
                  <a:cubicBezTo>
                    <a:pt x="2169" y="2860"/>
                    <a:pt x="2502" y="2760"/>
                    <a:pt x="2836" y="2627"/>
                  </a:cubicBezTo>
                  <a:cubicBezTo>
                    <a:pt x="3169" y="2460"/>
                    <a:pt x="3470" y="2293"/>
                    <a:pt x="3836" y="2026"/>
                  </a:cubicBezTo>
                  <a:cubicBezTo>
                    <a:pt x="4170" y="1760"/>
                    <a:pt x="4537" y="1459"/>
                    <a:pt x="5037" y="992"/>
                  </a:cubicBezTo>
                  <a:cubicBezTo>
                    <a:pt x="4637" y="392"/>
                    <a:pt x="4037" y="125"/>
                    <a:pt x="3470" y="25"/>
                  </a:cubicBezTo>
                  <a:cubicBezTo>
                    <a:pt x="3336" y="9"/>
                    <a:pt x="3200" y="1"/>
                    <a:pt x="3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71;p50"/>
            <p:cNvSpPr/>
            <p:nvPr/>
          </p:nvSpPr>
          <p:spPr>
            <a:xfrm>
              <a:off x="4687362" y="3084009"/>
              <a:ext cx="107722" cy="180402"/>
            </a:xfrm>
            <a:custGeom>
              <a:avLst/>
              <a:gdLst/>
              <a:ahLst/>
              <a:cxnLst/>
              <a:rect l="l" t="t" r="r" b="b"/>
              <a:pathLst>
                <a:path w="2570" h="4304" extrusionOk="0">
                  <a:moveTo>
                    <a:pt x="1001" y="0"/>
                  </a:moveTo>
                  <a:cubicBezTo>
                    <a:pt x="601" y="501"/>
                    <a:pt x="368" y="834"/>
                    <a:pt x="201" y="1168"/>
                  </a:cubicBezTo>
                  <a:cubicBezTo>
                    <a:pt x="67" y="1535"/>
                    <a:pt x="1" y="1835"/>
                    <a:pt x="1" y="2169"/>
                  </a:cubicBezTo>
                  <a:cubicBezTo>
                    <a:pt x="1" y="2469"/>
                    <a:pt x="67" y="2802"/>
                    <a:pt x="234" y="3136"/>
                  </a:cubicBezTo>
                  <a:cubicBezTo>
                    <a:pt x="401" y="3503"/>
                    <a:pt x="635" y="3803"/>
                    <a:pt x="1035" y="4303"/>
                  </a:cubicBezTo>
                  <a:cubicBezTo>
                    <a:pt x="1669" y="4103"/>
                    <a:pt x="2002" y="3703"/>
                    <a:pt x="2236" y="3336"/>
                  </a:cubicBezTo>
                  <a:cubicBezTo>
                    <a:pt x="2469" y="2936"/>
                    <a:pt x="2569" y="2535"/>
                    <a:pt x="2569" y="2135"/>
                  </a:cubicBezTo>
                  <a:cubicBezTo>
                    <a:pt x="2569" y="1735"/>
                    <a:pt x="2436" y="1335"/>
                    <a:pt x="2202" y="968"/>
                  </a:cubicBezTo>
                  <a:cubicBezTo>
                    <a:pt x="1969" y="567"/>
                    <a:pt x="1635" y="200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72;p50"/>
            <p:cNvSpPr/>
            <p:nvPr/>
          </p:nvSpPr>
          <p:spPr>
            <a:xfrm>
              <a:off x="4389550" y="3289271"/>
              <a:ext cx="704717" cy="215611"/>
            </a:xfrm>
            <a:custGeom>
              <a:avLst/>
              <a:gdLst/>
              <a:ahLst/>
              <a:cxnLst/>
              <a:rect l="l" t="t" r="r" b="b"/>
              <a:pathLst>
                <a:path w="16813" h="5144" extrusionOk="0">
                  <a:moveTo>
                    <a:pt x="6513" y="1"/>
                  </a:moveTo>
                  <a:cubicBezTo>
                    <a:pt x="3835" y="1"/>
                    <a:pt x="3803" y="2008"/>
                    <a:pt x="3803" y="2008"/>
                  </a:cubicBezTo>
                  <a:cubicBezTo>
                    <a:pt x="3803" y="2008"/>
                    <a:pt x="3459" y="1374"/>
                    <a:pt x="2651" y="1374"/>
                  </a:cubicBezTo>
                  <a:cubicBezTo>
                    <a:pt x="2362" y="1374"/>
                    <a:pt x="2014" y="1455"/>
                    <a:pt x="1602" y="1675"/>
                  </a:cubicBezTo>
                  <a:cubicBezTo>
                    <a:pt x="1" y="2542"/>
                    <a:pt x="568" y="5144"/>
                    <a:pt x="568" y="5144"/>
                  </a:cubicBezTo>
                  <a:lnTo>
                    <a:pt x="16813" y="5144"/>
                  </a:lnTo>
                  <a:cubicBezTo>
                    <a:pt x="16196" y="2976"/>
                    <a:pt x="14945" y="2434"/>
                    <a:pt x="13848" y="2434"/>
                  </a:cubicBezTo>
                  <a:cubicBezTo>
                    <a:pt x="12751" y="2434"/>
                    <a:pt x="11809" y="2976"/>
                    <a:pt x="11809" y="2976"/>
                  </a:cubicBezTo>
                  <a:cubicBezTo>
                    <a:pt x="11809" y="2976"/>
                    <a:pt x="9741" y="174"/>
                    <a:pt x="6772" y="7"/>
                  </a:cubicBezTo>
                  <a:cubicBezTo>
                    <a:pt x="6683" y="3"/>
                    <a:pt x="6597" y="1"/>
                    <a:pt x="6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73;p50"/>
            <p:cNvSpPr/>
            <p:nvPr/>
          </p:nvSpPr>
          <p:spPr>
            <a:xfrm>
              <a:off x="4411933" y="3359103"/>
              <a:ext cx="616612" cy="176378"/>
            </a:xfrm>
            <a:custGeom>
              <a:avLst/>
              <a:gdLst/>
              <a:ahLst/>
              <a:cxnLst/>
              <a:rect l="l" t="t" r="r" b="b"/>
              <a:pathLst>
                <a:path w="14711" h="4208" extrusionOk="0">
                  <a:moveTo>
                    <a:pt x="5948" y="1"/>
                  </a:moveTo>
                  <a:cubicBezTo>
                    <a:pt x="4296" y="1"/>
                    <a:pt x="3655" y="808"/>
                    <a:pt x="3403" y="1376"/>
                  </a:cubicBezTo>
                  <a:cubicBezTo>
                    <a:pt x="3356" y="1540"/>
                    <a:pt x="3195" y="1622"/>
                    <a:pt x="3034" y="1622"/>
                  </a:cubicBezTo>
                  <a:cubicBezTo>
                    <a:pt x="2965" y="1622"/>
                    <a:pt x="2896" y="1606"/>
                    <a:pt x="2836" y="1576"/>
                  </a:cubicBezTo>
                  <a:cubicBezTo>
                    <a:pt x="2669" y="1460"/>
                    <a:pt x="2435" y="1376"/>
                    <a:pt x="2139" y="1376"/>
                  </a:cubicBezTo>
                  <a:cubicBezTo>
                    <a:pt x="1843" y="1376"/>
                    <a:pt x="1485" y="1460"/>
                    <a:pt x="1068" y="1677"/>
                  </a:cubicBezTo>
                  <a:cubicBezTo>
                    <a:pt x="434" y="2043"/>
                    <a:pt x="134" y="2644"/>
                    <a:pt x="0" y="3278"/>
                  </a:cubicBezTo>
                  <a:cubicBezTo>
                    <a:pt x="34" y="3378"/>
                    <a:pt x="34" y="3444"/>
                    <a:pt x="34" y="3444"/>
                  </a:cubicBezTo>
                  <a:cubicBezTo>
                    <a:pt x="2317" y="3957"/>
                    <a:pt x="4616" y="4208"/>
                    <a:pt x="6931" y="4208"/>
                  </a:cubicBezTo>
                  <a:cubicBezTo>
                    <a:pt x="9285" y="4208"/>
                    <a:pt x="11656" y="3949"/>
                    <a:pt x="14044" y="3444"/>
                  </a:cubicBezTo>
                  <a:cubicBezTo>
                    <a:pt x="14577" y="3444"/>
                    <a:pt x="14711" y="2711"/>
                    <a:pt x="14211" y="2544"/>
                  </a:cubicBezTo>
                  <a:cubicBezTo>
                    <a:pt x="13915" y="2454"/>
                    <a:pt x="13618" y="2418"/>
                    <a:pt x="13334" y="2418"/>
                  </a:cubicBezTo>
                  <a:cubicBezTo>
                    <a:pt x="12881" y="2418"/>
                    <a:pt x="12457" y="2508"/>
                    <a:pt x="12109" y="2611"/>
                  </a:cubicBezTo>
                  <a:cubicBezTo>
                    <a:pt x="11970" y="2654"/>
                    <a:pt x="11829" y="2675"/>
                    <a:pt x="11689" y="2675"/>
                  </a:cubicBezTo>
                  <a:cubicBezTo>
                    <a:pt x="11292" y="2675"/>
                    <a:pt x="10904" y="2506"/>
                    <a:pt x="10608" y="2210"/>
                  </a:cubicBezTo>
                  <a:cubicBezTo>
                    <a:pt x="9774" y="1376"/>
                    <a:pt x="8206" y="109"/>
                    <a:pt x="6238" y="9"/>
                  </a:cubicBezTo>
                  <a:cubicBezTo>
                    <a:pt x="6138" y="3"/>
                    <a:pt x="6041" y="1"/>
                    <a:pt x="59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74;p50"/>
            <p:cNvSpPr/>
            <p:nvPr/>
          </p:nvSpPr>
          <p:spPr>
            <a:xfrm>
              <a:off x="5059995" y="3697218"/>
              <a:ext cx="178977" cy="138697"/>
            </a:xfrm>
            <a:custGeom>
              <a:avLst/>
              <a:gdLst/>
              <a:ahLst/>
              <a:cxnLst/>
              <a:rect l="l" t="t" r="r" b="b"/>
              <a:pathLst>
                <a:path w="4270" h="3309" extrusionOk="0">
                  <a:moveTo>
                    <a:pt x="1628" y="1"/>
                  </a:moveTo>
                  <a:cubicBezTo>
                    <a:pt x="1575" y="1"/>
                    <a:pt x="1521" y="2"/>
                    <a:pt x="1468" y="6"/>
                  </a:cubicBezTo>
                  <a:cubicBezTo>
                    <a:pt x="934" y="72"/>
                    <a:pt x="434" y="239"/>
                    <a:pt x="0" y="706"/>
                  </a:cubicBezTo>
                  <a:cubicBezTo>
                    <a:pt x="434" y="1173"/>
                    <a:pt x="767" y="1440"/>
                    <a:pt x="1034" y="1707"/>
                  </a:cubicBezTo>
                  <a:cubicBezTo>
                    <a:pt x="1368" y="1940"/>
                    <a:pt x="1601" y="2141"/>
                    <a:pt x="1868" y="2274"/>
                  </a:cubicBezTo>
                  <a:cubicBezTo>
                    <a:pt x="2102" y="2441"/>
                    <a:pt x="2368" y="2541"/>
                    <a:pt x="2669" y="2708"/>
                  </a:cubicBezTo>
                  <a:cubicBezTo>
                    <a:pt x="3036" y="2841"/>
                    <a:pt x="3369" y="3041"/>
                    <a:pt x="3936" y="3308"/>
                  </a:cubicBezTo>
                  <a:cubicBezTo>
                    <a:pt x="4236" y="2808"/>
                    <a:pt x="4270" y="2207"/>
                    <a:pt x="4070" y="1674"/>
                  </a:cubicBezTo>
                  <a:cubicBezTo>
                    <a:pt x="3870" y="1140"/>
                    <a:pt x="3503" y="673"/>
                    <a:pt x="3002" y="406"/>
                  </a:cubicBezTo>
                  <a:cubicBezTo>
                    <a:pt x="2582" y="136"/>
                    <a:pt x="2108" y="1"/>
                    <a:pt x="1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75;p50"/>
            <p:cNvSpPr/>
            <p:nvPr/>
          </p:nvSpPr>
          <p:spPr>
            <a:xfrm>
              <a:off x="5388573" y="3635686"/>
              <a:ext cx="116063" cy="126122"/>
            </a:xfrm>
            <a:custGeom>
              <a:avLst/>
              <a:gdLst/>
              <a:ahLst/>
              <a:cxnLst/>
              <a:rect l="l" t="t" r="r" b="b"/>
              <a:pathLst>
                <a:path w="2769" h="3009" extrusionOk="0">
                  <a:moveTo>
                    <a:pt x="2118" y="0"/>
                  </a:moveTo>
                  <a:cubicBezTo>
                    <a:pt x="1834" y="0"/>
                    <a:pt x="1594" y="57"/>
                    <a:pt x="1368" y="139"/>
                  </a:cubicBezTo>
                  <a:cubicBezTo>
                    <a:pt x="1034" y="273"/>
                    <a:pt x="734" y="473"/>
                    <a:pt x="500" y="740"/>
                  </a:cubicBezTo>
                  <a:cubicBezTo>
                    <a:pt x="300" y="1007"/>
                    <a:pt x="133" y="1307"/>
                    <a:pt x="67" y="1707"/>
                  </a:cubicBezTo>
                  <a:cubicBezTo>
                    <a:pt x="0" y="2074"/>
                    <a:pt x="0" y="2474"/>
                    <a:pt x="234" y="3008"/>
                  </a:cubicBezTo>
                  <a:cubicBezTo>
                    <a:pt x="801" y="2975"/>
                    <a:pt x="1168" y="2875"/>
                    <a:pt x="1468" y="2708"/>
                  </a:cubicBezTo>
                  <a:cubicBezTo>
                    <a:pt x="1768" y="2575"/>
                    <a:pt x="2001" y="2374"/>
                    <a:pt x="2202" y="2174"/>
                  </a:cubicBezTo>
                  <a:cubicBezTo>
                    <a:pt x="2402" y="1941"/>
                    <a:pt x="2535" y="1674"/>
                    <a:pt x="2635" y="1340"/>
                  </a:cubicBezTo>
                  <a:cubicBezTo>
                    <a:pt x="2702" y="1007"/>
                    <a:pt x="2769" y="640"/>
                    <a:pt x="2702" y="73"/>
                  </a:cubicBezTo>
                  <a:cubicBezTo>
                    <a:pt x="2485" y="22"/>
                    <a:pt x="2293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76;p50"/>
            <p:cNvSpPr/>
            <p:nvPr/>
          </p:nvSpPr>
          <p:spPr>
            <a:xfrm>
              <a:off x="5461255" y="3773338"/>
              <a:ext cx="239125" cy="98919"/>
            </a:xfrm>
            <a:custGeom>
              <a:avLst/>
              <a:gdLst/>
              <a:ahLst/>
              <a:cxnLst/>
              <a:rect l="l" t="t" r="r" b="b"/>
              <a:pathLst>
                <a:path w="5705" h="2360" extrusionOk="0">
                  <a:moveTo>
                    <a:pt x="3032" y="0"/>
                  </a:moveTo>
                  <a:cubicBezTo>
                    <a:pt x="2888" y="0"/>
                    <a:pt x="2744" y="9"/>
                    <a:pt x="2602" y="24"/>
                  </a:cubicBezTo>
                  <a:cubicBezTo>
                    <a:pt x="2002" y="124"/>
                    <a:pt x="1402" y="358"/>
                    <a:pt x="935" y="758"/>
                  </a:cubicBezTo>
                  <a:cubicBezTo>
                    <a:pt x="468" y="1125"/>
                    <a:pt x="101" y="1659"/>
                    <a:pt x="1" y="2359"/>
                  </a:cubicBezTo>
                  <a:cubicBezTo>
                    <a:pt x="701" y="2359"/>
                    <a:pt x="1168" y="2359"/>
                    <a:pt x="1635" y="2326"/>
                  </a:cubicBezTo>
                  <a:cubicBezTo>
                    <a:pt x="2102" y="2293"/>
                    <a:pt x="2502" y="2259"/>
                    <a:pt x="2903" y="2226"/>
                  </a:cubicBezTo>
                  <a:cubicBezTo>
                    <a:pt x="3303" y="2159"/>
                    <a:pt x="3703" y="2093"/>
                    <a:pt x="4137" y="1992"/>
                  </a:cubicBezTo>
                  <a:cubicBezTo>
                    <a:pt x="4571" y="1926"/>
                    <a:pt x="5038" y="1792"/>
                    <a:pt x="5705" y="1626"/>
                  </a:cubicBezTo>
                  <a:cubicBezTo>
                    <a:pt x="5471" y="992"/>
                    <a:pt x="4971" y="558"/>
                    <a:pt x="4404" y="291"/>
                  </a:cubicBezTo>
                  <a:cubicBezTo>
                    <a:pt x="3971" y="87"/>
                    <a:pt x="3498" y="0"/>
                    <a:pt x="3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77;p50"/>
            <p:cNvSpPr/>
            <p:nvPr/>
          </p:nvSpPr>
          <p:spPr>
            <a:xfrm>
              <a:off x="5278083" y="3635937"/>
              <a:ext cx="125871" cy="176211"/>
            </a:xfrm>
            <a:custGeom>
              <a:avLst/>
              <a:gdLst/>
              <a:ahLst/>
              <a:cxnLst/>
              <a:rect l="l" t="t" r="r" b="b"/>
              <a:pathLst>
                <a:path w="3003" h="4204" extrusionOk="0">
                  <a:moveTo>
                    <a:pt x="671" y="1"/>
                  </a:moveTo>
                  <a:cubicBezTo>
                    <a:pt x="452" y="1"/>
                    <a:pt x="226" y="41"/>
                    <a:pt x="1" y="133"/>
                  </a:cubicBezTo>
                  <a:cubicBezTo>
                    <a:pt x="134" y="701"/>
                    <a:pt x="234" y="1101"/>
                    <a:pt x="334" y="1468"/>
                  </a:cubicBezTo>
                  <a:cubicBezTo>
                    <a:pt x="468" y="1801"/>
                    <a:pt x="568" y="2102"/>
                    <a:pt x="701" y="2368"/>
                  </a:cubicBezTo>
                  <a:cubicBezTo>
                    <a:pt x="868" y="2635"/>
                    <a:pt x="1035" y="2869"/>
                    <a:pt x="1235" y="3169"/>
                  </a:cubicBezTo>
                  <a:cubicBezTo>
                    <a:pt x="1469" y="3436"/>
                    <a:pt x="1735" y="3769"/>
                    <a:pt x="2136" y="4203"/>
                  </a:cubicBezTo>
                  <a:cubicBezTo>
                    <a:pt x="2636" y="3869"/>
                    <a:pt x="2870" y="3336"/>
                    <a:pt x="2936" y="2835"/>
                  </a:cubicBezTo>
                  <a:cubicBezTo>
                    <a:pt x="3003" y="2302"/>
                    <a:pt x="2903" y="1768"/>
                    <a:pt x="2669" y="1334"/>
                  </a:cubicBezTo>
                  <a:cubicBezTo>
                    <a:pt x="2436" y="867"/>
                    <a:pt x="2036" y="500"/>
                    <a:pt x="1602" y="234"/>
                  </a:cubicBezTo>
                  <a:cubicBezTo>
                    <a:pt x="1321" y="93"/>
                    <a:pt x="1003" y="1"/>
                    <a:pt x="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78;p50"/>
            <p:cNvSpPr/>
            <p:nvPr/>
          </p:nvSpPr>
          <p:spPr>
            <a:xfrm>
              <a:off x="5187209" y="3640716"/>
              <a:ext cx="149637" cy="153241"/>
            </a:xfrm>
            <a:custGeom>
              <a:avLst/>
              <a:gdLst/>
              <a:ahLst/>
              <a:cxnLst/>
              <a:rect l="l" t="t" r="r" b="b"/>
              <a:pathLst>
                <a:path w="3570" h="3656" extrusionOk="0">
                  <a:moveTo>
                    <a:pt x="1235" y="0"/>
                  </a:moveTo>
                  <a:cubicBezTo>
                    <a:pt x="795" y="0"/>
                    <a:pt x="354" y="127"/>
                    <a:pt x="1" y="453"/>
                  </a:cubicBezTo>
                  <a:lnTo>
                    <a:pt x="768" y="1554"/>
                  </a:lnTo>
                  <a:cubicBezTo>
                    <a:pt x="968" y="1854"/>
                    <a:pt x="1101" y="2054"/>
                    <a:pt x="1302" y="2254"/>
                  </a:cubicBezTo>
                  <a:cubicBezTo>
                    <a:pt x="1468" y="2421"/>
                    <a:pt x="1668" y="2588"/>
                    <a:pt x="1935" y="2821"/>
                  </a:cubicBezTo>
                  <a:cubicBezTo>
                    <a:pt x="2169" y="3022"/>
                    <a:pt x="2502" y="3255"/>
                    <a:pt x="2969" y="3655"/>
                  </a:cubicBezTo>
                  <a:cubicBezTo>
                    <a:pt x="3403" y="3222"/>
                    <a:pt x="3570" y="2688"/>
                    <a:pt x="3536" y="2154"/>
                  </a:cubicBezTo>
                  <a:cubicBezTo>
                    <a:pt x="3503" y="1654"/>
                    <a:pt x="3270" y="1120"/>
                    <a:pt x="2903" y="753"/>
                  </a:cubicBezTo>
                  <a:cubicBezTo>
                    <a:pt x="2536" y="353"/>
                    <a:pt x="2035" y="86"/>
                    <a:pt x="1535" y="19"/>
                  </a:cubicBezTo>
                  <a:cubicBezTo>
                    <a:pt x="1436" y="7"/>
                    <a:pt x="1335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79;p50"/>
            <p:cNvSpPr/>
            <p:nvPr/>
          </p:nvSpPr>
          <p:spPr>
            <a:xfrm>
              <a:off x="5382957" y="3712811"/>
              <a:ext cx="138445" cy="117488"/>
            </a:xfrm>
            <a:custGeom>
              <a:avLst/>
              <a:gdLst/>
              <a:ahLst/>
              <a:cxnLst/>
              <a:rect l="l" t="t" r="r" b="b"/>
              <a:pathLst>
                <a:path w="3303" h="2803" extrusionOk="0">
                  <a:moveTo>
                    <a:pt x="2002" y="1"/>
                  </a:moveTo>
                  <a:cubicBezTo>
                    <a:pt x="1568" y="34"/>
                    <a:pt x="1168" y="167"/>
                    <a:pt x="835" y="434"/>
                  </a:cubicBezTo>
                  <a:cubicBezTo>
                    <a:pt x="534" y="668"/>
                    <a:pt x="267" y="1035"/>
                    <a:pt x="134" y="1435"/>
                  </a:cubicBezTo>
                  <a:cubicBezTo>
                    <a:pt x="1" y="1835"/>
                    <a:pt x="1" y="2302"/>
                    <a:pt x="234" y="2803"/>
                  </a:cubicBezTo>
                  <a:cubicBezTo>
                    <a:pt x="801" y="2736"/>
                    <a:pt x="1168" y="2636"/>
                    <a:pt x="1468" y="2536"/>
                  </a:cubicBezTo>
                  <a:cubicBezTo>
                    <a:pt x="1769" y="2436"/>
                    <a:pt x="2002" y="2336"/>
                    <a:pt x="2202" y="2169"/>
                  </a:cubicBezTo>
                  <a:cubicBezTo>
                    <a:pt x="2402" y="2035"/>
                    <a:pt x="2569" y="1835"/>
                    <a:pt x="2736" y="1568"/>
                  </a:cubicBezTo>
                  <a:cubicBezTo>
                    <a:pt x="2903" y="1302"/>
                    <a:pt x="3069" y="1001"/>
                    <a:pt x="3303" y="468"/>
                  </a:cubicBezTo>
                  <a:cubicBezTo>
                    <a:pt x="2869" y="101"/>
                    <a:pt x="2436" y="1"/>
                    <a:pt x="2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80;p50"/>
            <p:cNvSpPr/>
            <p:nvPr/>
          </p:nvSpPr>
          <p:spPr>
            <a:xfrm>
              <a:off x="5444489" y="3724338"/>
              <a:ext cx="181785" cy="115769"/>
            </a:xfrm>
            <a:custGeom>
              <a:avLst/>
              <a:gdLst/>
              <a:ahLst/>
              <a:cxnLst/>
              <a:rect l="l" t="t" r="r" b="b"/>
              <a:pathLst>
                <a:path w="4337" h="2762" extrusionOk="0">
                  <a:moveTo>
                    <a:pt x="2594" y="1"/>
                  </a:moveTo>
                  <a:cubicBezTo>
                    <a:pt x="2221" y="1"/>
                    <a:pt x="1852" y="76"/>
                    <a:pt x="1501" y="226"/>
                  </a:cubicBezTo>
                  <a:cubicBezTo>
                    <a:pt x="1068" y="460"/>
                    <a:pt x="667" y="793"/>
                    <a:pt x="401" y="1227"/>
                  </a:cubicBezTo>
                  <a:cubicBezTo>
                    <a:pt x="134" y="1660"/>
                    <a:pt x="0" y="2194"/>
                    <a:pt x="134" y="2761"/>
                  </a:cubicBezTo>
                  <a:cubicBezTo>
                    <a:pt x="734" y="2694"/>
                    <a:pt x="1134" y="2628"/>
                    <a:pt x="1501" y="2561"/>
                  </a:cubicBezTo>
                  <a:cubicBezTo>
                    <a:pt x="1868" y="2461"/>
                    <a:pt x="2135" y="2361"/>
                    <a:pt x="2435" y="2227"/>
                  </a:cubicBezTo>
                  <a:cubicBezTo>
                    <a:pt x="2702" y="2127"/>
                    <a:pt x="2969" y="1961"/>
                    <a:pt x="3269" y="1727"/>
                  </a:cubicBezTo>
                  <a:cubicBezTo>
                    <a:pt x="3570" y="1494"/>
                    <a:pt x="3870" y="1260"/>
                    <a:pt x="4337" y="826"/>
                  </a:cubicBezTo>
                  <a:cubicBezTo>
                    <a:pt x="3970" y="326"/>
                    <a:pt x="3469" y="93"/>
                    <a:pt x="2969" y="26"/>
                  </a:cubicBezTo>
                  <a:cubicBezTo>
                    <a:pt x="2844" y="9"/>
                    <a:pt x="2719" y="1"/>
                    <a:pt x="2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81;p50"/>
            <p:cNvSpPr/>
            <p:nvPr/>
          </p:nvSpPr>
          <p:spPr>
            <a:xfrm>
              <a:off x="5343807" y="3588363"/>
              <a:ext cx="92339" cy="155253"/>
            </a:xfrm>
            <a:custGeom>
              <a:avLst/>
              <a:gdLst/>
              <a:ahLst/>
              <a:cxnLst/>
              <a:rect l="l" t="t" r="r" b="b"/>
              <a:pathLst>
                <a:path w="2203" h="3704" extrusionOk="0">
                  <a:moveTo>
                    <a:pt x="868" y="1"/>
                  </a:moveTo>
                  <a:cubicBezTo>
                    <a:pt x="501" y="401"/>
                    <a:pt x="301" y="701"/>
                    <a:pt x="167" y="1002"/>
                  </a:cubicBezTo>
                  <a:cubicBezTo>
                    <a:pt x="34" y="1302"/>
                    <a:pt x="1" y="1569"/>
                    <a:pt x="1" y="1836"/>
                  </a:cubicBezTo>
                  <a:cubicBezTo>
                    <a:pt x="1" y="2136"/>
                    <a:pt x="67" y="2403"/>
                    <a:pt x="201" y="2669"/>
                  </a:cubicBezTo>
                  <a:cubicBezTo>
                    <a:pt x="334" y="3003"/>
                    <a:pt x="534" y="3270"/>
                    <a:pt x="901" y="3704"/>
                  </a:cubicBezTo>
                  <a:cubicBezTo>
                    <a:pt x="1435" y="3503"/>
                    <a:pt x="1735" y="3170"/>
                    <a:pt x="1935" y="2870"/>
                  </a:cubicBezTo>
                  <a:cubicBezTo>
                    <a:pt x="2135" y="2536"/>
                    <a:pt x="2202" y="2169"/>
                    <a:pt x="2202" y="1836"/>
                  </a:cubicBezTo>
                  <a:cubicBezTo>
                    <a:pt x="2202" y="1469"/>
                    <a:pt x="2102" y="1135"/>
                    <a:pt x="1902" y="801"/>
                  </a:cubicBezTo>
                  <a:cubicBezTo>
                    <a:pt x="1702" y="501"/>
                    <a:pt x="1402" y="168"/>
                    <a:pt x="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2;p50"/>
            <p:cNvSpPr/>
            <p:nvPr/>
          </p:nvSpPr>
          <p:spPr>
            <a:xfrm>
              <a:off x="5164826" y="3688961"/>
              <a:ext cx="121679" cy="120380"/>
            </a:xfrm>
            <a:custGeom>
              <a:avLst/>
              <a:gdLst/>
              <a:ahLst/>
              <a:cxnLst/>
              <a:rect l="l" t="t" r="r" b="b"/>
              <a:pathLst>
                <a:path w="2903" h="2872" extrusionOk="0">
                  <a:moveTo>
                    <a:pt x="957" y="0"/>
                  </a:moveTo>
                  <a:cubicBezTo>
                    <a:pt x="651" y="0"/>
                    <a:pt x="318" y="65"/>
                    <a:pt x="1" y="269"/>
                  </a:cubicBezTo>
                  <a:cubicBezTo>
                    <a:pt x="134" y="803"/>
                    <a:pt x="201" y="1137"/>
                    <a:pt x="301" y="1437"/>
                  </a:cubicBezTo>
                  <a:cubicBezTo>
                    <a:pt x="435" y="1704"/>
                    <a:pt x="535" y="1937"/>
                    <a:pt x="735" y="2137"/>
                  </a:cubicBezTo>
                  <a:cubicBezTo>
                    <a:pt x="902" y="2338"/>
                    <a:pt x="1135" y="2471"/>
                    <a:pt x="1469" y="2638"/>
                  </a:cubicBezTo>
                  <a:cubicBezTo>
                    <a:pt x="1769" y="2738"/>
                    <a:pt x="2136" y="2871"/>
                    <a:pt x="2703" y="2871"/>
                  </a:cubicBezTo>
                  <a:cubicBezTo>
                    <a:pt x="2903" y="2338"/>
                    <a:pt x="2903" y="1937"/>
                    <a:pt x="2836" y="1570"/>
                  </a:cubicBezTo>
                  <a:cubicBezTo>
                    <a:pt x="2770" y="1203"/>
                    <a:pt x="2603" y="870"/>
                    <a:pt x="2336" y="603"/>
                  </a:cubicBezTo>
                  <a:cubicBezTo>
                    <a:pt x="2102" y="336"/>
                    <a:pt x="1769" y="136"/>
                    <a:pt x="1369" y="36"/>
                  </a:cubicBezTo>
                  <a:cubicBezTo>
                    <a:pt x="1240" y="15"/>
                    <a:pt x="1102" y="0"/>
                    <a:pt x="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83;p50"/>
            <p:cNvSpPr/>
            <p:nvPr/>
          </p:nvSpPr>
          <p:spPr>
            <a:xfrm>
              <a:off x="5087953" y="3765667"/>
              <a:ext cx="605420" cy="183504"/>
            </a:xfrm>
            <a:custGeom>
              <a:avLst/>
              <a:gdLst/>
              <a:ahLst/>
              <a:cxnLst/>
              <a:rect l="l" t="t" r="r" b="b"/>
              <a:pathLst>
                <a:path w="14444" h="4378" extrusionOk="0">
                  <a:moveTo>
                    <a:pt x="5576" y="0"/>
                  </a:moveTo>
                  <a:cubicBezTo>
                    <a:pt x="3300" y="0"/>
                    <a:pt x="3269" y="1675"/>
                    <a:pt x="3269" y="1675"/>
                  </a:cubicBezTo>
                  <a:cubicBezTo>
                    <a:pt x="3269" y="1675"/>
                    <a:pt x="2982" y="1154"/>
                    <a:pt x="2287" y="1154"/>
                  </a:cubicBezTo>
                  <a:cubicBezTo>
                    <a:pt x="2036" y="1154"/>
                    <a:pt x="1731" y="1222"/>
                    <a:pt x="1368" y="1408"/>
                  </a:cubicBezTo>
                  <a:cubicBezTo>
                    <a:pt x="0" y="2142"/>
                    <a:pt x="501" y="4377"/>
                    <a:pt x="501" y="4377"/>
                  </a:cubicBezTo>
                  <a:lnTo>
                    <a:pt x="14444" y="4377"/>
                  </a:lnTo>
                  <a:cubicBezTo>
                    <a:pt x="13910" y="2509"/>
                    <a:pt x="12834" y="2042"/>
                    <a:pt x="11892" y="2042"/>
                  </a:cubicBezTo>
                  <a:cubicBezTo>
                    <a:pt x="10950" y="2042"/>
                    <a:pt x="10141" y="2509"/>
                    <a:pt x="10141" y="2509"/>
                  </a:cubicBezTo>
                  <a:cubicBezTo>
                    <a:pt x="10141" y="2509"/>
                    <a:pt x="8373" y="107"/>
                    <a:pt x="5838" y="7"/>
                  </a:cubicBezTo>
                  <a:cubicBezTo>
                    <a:pt x="5747" y="3"/>
                    <a:pt x="5660" y="0"/>
                    <a:pt x="5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84;p50"/>
            <p:cNvSpPr/>
            <p:nvPr/>
          </p:nvSpPr>
          <p:spPr>
            <a:xfrm>
              <a:off x="5107527" y="3824517"/>
              <a:ext cx="529931" cy="124655"/>
            </a:xfrm>
            <a:custGeom>
              <a:avLst/>
              <a:gdLst/>
              <a:ahLst/>
              <a:cxnLst/>
              <a:rect l="l" t="t" r="r" b="b"/>
              <a:pathLst>
                <a:path w="12643" h="2974" extrusionOk="0">
                  <a:moveTo>
                    <a:pt x="5166" y="0"/>
                  </a:moveTo>
                  <a:cubicBezTo>
                    <a:pt x="3686" y="0"/>
                    <a:pt x="3127" y="693"/>
                    <a:pt x="2936" y="1172"/>
                  </a:cubicBezTo>
                  <a:cubicBezTo>
                    <a:pt x="2867" y="1310"/>
                    <a:pt x="2734" y="1385"/>
                    <a:pt x="2603" y="1385"/>
                  </a:cubicBezTo>
                  <a:cubicBezTo>
                    <a:pt x="2545" y="1385"/>
                    <a:pt x="2487" y="1370"/>
                    <a:pt x="2435" y="1339"/>
                  </a:cubicBezTo>
                  <a:cubicBezTo>
                    <a:pt x="2281" y="1253"/>
                    <a:pt x="2073" y="1176"/>
                    <a:pt x="1808" y="1176"/>
                  </a:cubicBezTo>
                  <a:cubicBezTo>
                    <a:pt x="1558" y="1176"/>
                    <a:pt x="1257" y="1244"/>
                    <a:pt x="901" y="1439"/>
                  </a:cubicBezTo>
                  <a:cubicBezTo>
                    <a:pt x="367" y="1739"/>
                    <a:pt x="100" y="2273"/>
                    <a:pt x="0" y="2806"/>
                  </a:cubicBezTo>
                  <a:cubicBezTo>
                    <a:pt x="34" y="2906"/>
                    <a:pt x="34" y="2973"/>
                    <a:pt x="34" y="2973"/>
                  </a:cubicBezTo>
                  <a:lnTo>
                    <a:pt x="12076" y="2973"/>
                  </a:lnTo>
                  <a:cubicBezTo>
                    <a:pt x="12543" y="2973"/>
                    <a:pt x="12643" y="2339"/>
                    <a:pt x="12209" y="2206"/>
                  </a:cubicBezTo>
                  <a:cubicBezTo>
                    <a:pt x="11957" y="2113"/>
                    <a:pt x="11701" y="2078"/>
                    <a:pt x="11451" y="2078"/>
                  </a:cubicBezTo>
                  <a:cubicBezTo>
                    <a:pt x="11072" y="2078"/>
                    <a:pt x="10709" y="2159"/>
                    <a:pt x="10408" y="2239"/>
                  </a:cubicBezTo>
                  <a:cubicBezTo>
                    <a:pt x="10287" y="2274"/>
                    <a:pt x="10166" y="2290"/>
                    <a:pt x="10047" y="2290"/>
                  </a:cubicBezTo>
                  <a:cubicBezTo>
                    <a:pt x="9706" y="2290"/>
                    <a:pt x="9379" y="2153"/>
                    <a:pt x="9107" y="1906"/>
                  </a:cubicBezTo>
                  <a:cubicBezTo>
                    <a:pt x="8406" y="1172"/>
                    <a:pt x="7039" y="104"/>
                    <a:pt x="5371" y="4"/>
                  </a:cubicBezTo>
                  <a:cubicBezTo>
                    <a:pt x="5301" y="1"/>
                    <a:pt x="5233" y="0"/>
                    <a:pt x="5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85;p50"/>
            <p:cNvSpPr/>
            <p:nvPr/>
          </p:nvSpPr>
          <p:spPr>
            <a:xfrm>
              <a:off x="6490332" y="2627293"/>
              <a:ext cx="42" cy="4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AB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86;p50"/>
            <p:cNvSpPr/>
            <p:nvPr/>
          </p:nvSpPr>
          <p:spPr>
            <a:xfrm>
              <a:off x="6178562" y="1149421"/>
              <a:ext cx="271274" cy="239125"/>
            </a:xfrm>
            <a:custGeom>
              <a:avLst/>
              <a:gdLst/>
              <a:ahLst/>
              <a:cxnLst/>
              <a:rect l="l" t="t" r="r" b="b"/>
              <a:pathLst>
                <a:path w="6472" h="5705" extrusionOk="0">
                  <a:moveTo>
                    <a:pt x="2802" y="0"/>
                  </a:moveTo>
                  <a:lnTo>
                    <a:pt x="0" y="2869"/>
                  </a:lnTo>
                  <a:lnTo>
                    <a:pt x="1935" y="5705"/>
                  </a:lnTo>
                  <a:lnTo>
                    <a:pt x="6471" y="3903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87;p50"/>
            <p:cNvSpPr/>
            <p:nvPr/>
          </p:nvSpPr>
          <p:spPr>
            <a:xfrm>
              <a:off x="6178562" y="1189953"/>
              <a:ext cx="137062" cy="198593"/>
            </a:xfrm>
            <a:custGeom>
              <a:avLst/>
              <a:gdLst/>
              <a:ahLst/>
              <a:cxnLst/>
              <a:rect l="l" t="t" r="r" b="b"/>
              <a:pathLst>
                <a:path w="3270" h="4738" extrusionOk="0">
                  <a:moveTo>
                    <a:pt x="1868" y="1"/>
                  </a:moveTo>
                  <a:lnTo>
                    <a:pt x="0" y="1902"/>
                  </a:lnTo>
                  <a:lnTo>
                    <a:pt x="1935" y="4738"/>
                  </a:lnTo>
                  <a:cubicBezTo>
                    <a:pt x="1935" y="4738"/>
                    <a:pt x="2735" y="4437"/>
                    <a:pt x="3102" y="2903"/>
                  </a:cubicBezTo>
                  <a:cubicBezTo>
                    <a:pt x="3269" y="2169"/>
                    <a:pt x="3069" y="1368"/>
                    <a:pt x="2569" y="801"/>
                  </a:cubicBezTo>
                  <a:lnTo>
                    <a:pt x="1868" y="1"/>
                  </a:lnTo>
                  <a:close/>
                </a:path>
              </a:pathLst>
            </a:custGeom>
            <a:solidFill>
              <a:srgbClr val="182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88;p50"/>
            <p:cNvSpPr/>
            <p:nvPr/>
          </p:nvSpPr>
          <p:spPr>
            <a:xfrm>
              <a:off x="6031731" y="1111110"/>
              <a:ext cx="307656" cy="146535"/>
            </a:xfrm>
            <a:custGeom>
              <a:avLst/>
              <a:gdLst/>
              <a:ahLst/>
              <a:cxnLst/>
              <a:rect l="l" t="t" r="r" b="b"/>
              <a:pathLst>
                <a:path w="7340" h="3496" extrusionOk="0">
                  <a:moveTo>
                    <a:pt x="6407" y="1"/>
                  </a:moveTo>
                  <a:cubicBezTo>
                    <a:pt x="6317" y="1"/>
                    <a:pt x="6227" y="16"/>
                    <a:pt x="6138" y="47"/>
                  </a:cubicBezTo>
                  <a:lnTo>
                    <a:pt x="735" y="1815"/>
                  </a:lnTo>
                  <a:cubicBezTo>
                    <a:pt x="234" y="1982"/>
                    <a:pt x="1" y="2582"/>
                    <a:pt x="268" y="3083"/>
                  </a:cubicBezTo>
                  <a:cubicBezTo>
                    <a:pt x="421" y="3338"/>
                    <a:pt x="691" y="3496"/>
                    <a:pt x="989" y="3496"/>
                  </a:cubicBezTo>
                  <a:cubicBezTo>
                    <a:pt x="1081" y="3496"/>
                    <a:pt x="1174" y="3481"/>
                    <a:pt x="1268" y="3450"/>
                  </a:cubicBezTo>
                  <a:lnTo>
                    <a:pt x="6672" y="1715"/>
                  </a:lnTo>
                  <a:cubicBezTo>
                    <a:pt x="7106" y="1582"/>
                    <a:pt x="7339" y="1148"/>
                    <a:pt x="7239" y="714"/>
                  </a:cubicBezTo>
                  <a:lnTo>
                    <a:pt x="7239" y="681"/>
                  </a:lnTo>
                  <a:cubicBezTo>
                    <a:pt x="7158" y="275"/>
                    <a:pt x="6791" y="1"/>
                    <a:pt x="6407" y="1"/>
                  </a:cubicBez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89;p50"/>
            <p:cNvSpPr/>
            <p:nvPr/>
          </p:nvSpPr>
          <p:spPr>
            <a:xfrm>
              <a:off x="6035922" y="1042787"/>
              <a:ext cx="292273" cy="300531"/>
            </a:xfrm>
            <a:custGeom>
              <a:avLst/>
              <a:gdLst/>
              <a:ahLst/>
              <a:cxnLst/>
              <a:rect l="l" t="t" r="r" b="b"/>
              <a:pathLst>
                <a:path w="6973" h="7170" extrusionOk="0">
                  <a:moveTo>
                    <a:pt x="3431" y="0"/>
                  </a:moveTo>
                  <a:cubicBezTo>
                    <a:pt x="3044" y="0"/>
                    <a:pt x="2650" y="77"/>
                    <a:pt x="2269" y="243"/>
                  </a:cubicBezTo>
                  <a:cubicBezTo>
                    <a:pt x="2169" y="276"/>
                    <a:pt x="2069" y="343"/>
                    <a:pt x="2002" y="376"/>
                  </a:cubicBezTo>
                  <a:cubicBezTo>
                    <a:pt x="501" y="1210"/>
                    <a:pt x="1" y="3111"/>
                    <a:pt x="835" y="4613"/>
                  </a:cubicBezTo>
                  <a:lnTo>
                    <a:pt x="1468" y="5747"/>
                  </a:lnTo>
                  <a:cubicBezTo>
                    <a:pt x="1986" y="6641"/>
                    <a:pt x="2952" y="7170"/>
                    <a:pt x="3944" y="7170"/>
                  </a:cubicBezTo>
                  <a:cubicBezTo>
                    <a:pt x="4359" y="7170"/>
                    <a:pt x="4778" y="7077"/>
                    <a:pt x="5171" y="6881"/>
                  </a:cubicBezTo>
                  <a:cubicBezTo>
                    <a:pt x="6339" y="6347"/>
                    <a:pt x="6972" y="5046"/>
                    <a:pt x="6739" y="3779"/>
                  </a:cubicBezTo>
                  <a:lnTo>
                    <a:pt x="6472" y="2511"/>
                  </a:lnTo>
                  <a:cubicBezTo>
                    <a:pt x="6158" y="1020"/>
                    <a:pt x="4838" y="0"/>
                    <a:pt x="3431" y="0"/>
                  </a:cubicBezTo>
                  <a:close/>
                </a:path>
              </a:pathLst>
            </a:custGeom>
            <a:solidFill>
              <a:srgbClr val="824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90;p50"/>
            <p:cNvSpPr/>
            <p:nvPr/>
          </p:nvSpPr>
          <p:spPr>
            <a:xfrm>
              <a:off x="5869558" y="947637"/>
              <a:ext cx="601229" cy="269723"/>
            </a:xfrm>
            <a:custGeom>
              <a:avLst/>
              <a:gdLst/>
              <a:ahLst/>
              <a:cxnLst/>
              <a:rect l="l" t="t" r="r" b="b"/>
              <a:pathLst>
                <a:path w="14344" h="6435" extrusionOk="0">
                  <a:moveTo>
                    <a:pt x="11822" y="0"/>
                  </a:moveTo>
                  <a:cubicBezTo>
                    <a:pt x="10421" y="0"/>
                    <a:pt x="8469" y="390"/>
                    <a:pt x="6405" y="1145"/>
                  </a:cubicBezTo>
                  <a:cubicBezTo>
                    <a:pt x="2669" y="2479"/>
                    <a:pt x="0" y="4514"/>
                    <a:pt x="401" y="5682"/>
                  </a:cubicBezTo>
                  <a:cubicBezTo>
                    <a:pt x="594" y="6188"/>
                    <a:pt x="1372" y="6435"/>
                    <a:pt x="2502" y="6435"/>
                  </a:cubicBezTo>
                  <a:cubicBezTo>
                    <a:pt x="3906" y="6435"/>
                    <a:pt x="5855" y="6054"/>
                    <a:pt x="7906" y="5315"/>
                  </a:cubicBezTo>
                  <a:cubicBezTo>
                    <a:pt x="11642" y="3947"/>
                    <a:pt x="14344" y="1912"/>
                    <a:pt x="13910" y="778"/>
                  </a:cubicBezTo>
                  <a:cubicBezTo>
                    <a:pt x="13731" y="256"/>
                    <a:pt x="12957" y="0"/>
                    <a:pt x="1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91;p50"/>
            <p:cNvSpPr/>
            <p:nvPr/>
          </p:nvSpPr>
          <p:spPr>
            <a:xfrm>
              <a:off x="5975815" y="906141"/>
              <a:ext cx="310422" cy="225167"/>
            </a:xfrm>
            <a:custGeom>
              <a:avLst/>
              <a:gdLst/>
              <a:ahLst/>
              <a:cxnLst/>
              <a:rect l="l" t="t" r="r" b="b"/>
              <a:pathLst>
                <a:path w="7406" h="5372" extrusionOk="0">
                  <a:moveTo>
                    <a:pt x="6705" y="0"/>
                  </a:moveTo>
                  <a:lnTo>
                    <a:pt x="3336" y="1201"/>
                  </a:lnTo>
                  <a:lnTo>
                    <a:pt x="0" y="2435"/>
                  </a:lnTo>
                  <a:lnTo>
                    <a:pt x="1301" y="5337"/>
                  </a:lnTo>
                  <a:cubicBezTo>
                    <a:pt x="1550" y="5361"/>
                    <a:pt x="1792" y="5372"/>
                    <a:pt x="2028" y="5372"/>
                  </a:cubicBezTo>
                  <a:cubicBezTo>
                    <a:pt x="4131" y="5372"/>
                    <a:pt x="5705" y="4496"/>
                    <a:pt x="6605" y="3836"/>
                  </a:cubicBezTo>
                  <a:cubicBezTo>
                    <a:pt x="7172" y="3436"/>
                    <a:pt x="7406" y="2702"/>
                    <a:pt x="7239" y="2068"/>
                  </a:cubicBezTo>
                  <a:lnTo>
                    <a:pt x="67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92;p50"/>
            <p:cNvSpPr/>
            <p:nvPr/>
          </p:nvSpPr>
          <p:spPr>
            <a:xfrm>
              <a:off x="5966007" y="889500"/>
              <a:ext cx="299273" cy="134212"/>
            </a:xfrm>
            <a:custGeom>
              <a:avLst/>
              <a:gdLst/>
              <a:ahLst/>
              <a:cxnLst/>
              <a:rect l="l" t="t" r="r" b="b"/>
              <a:pathLst>
                <a:path w="7140" h="3202" extrusionOk="0">
                  <a:moveTo>
                    <a:pt x="5902" y="0"/>
                  </a:moveTo>
                  <a:cubicBezTo>
                    <a:pt x="5206" y="0"/>
                    <a:pt x="4235" y="196"/>
                    <a:pt x="3203" y="564"/>
                  </a:cubicBezTo>
                  <a:cubicBezTo>
                    <a:pt x="1335" y="1231"/>
                    <a:pt x="1" y="2232"/>
                    <a:pt x="234" y="2832"/>
                  </a:cubicBezTo>
                  <a:cubicBezTo>
                    <a:pt x="322" y="3082"/>
                    <a:pt x="694" y="3202"/>
                    <a:pt x="1241" y="3202"/>
                  </a:cubicBezTo>
                  <a:cubicBezTo>
                    <a:pt x="1939" y="3202"/>
                    <a:pt x="2923" y="3006"/>
                    <a:pt x="3970" y="2632"/>
                  </a:cubicBezTo>
                  <a:cubicBezTo>
                    <a:pt x="5805" y="1965"/>
                    <a:pt x="7139" y="964"/>
                    <a:pt x="6939" y="397"/>
                  </a:cubicBezTo>
                  <a:cubicBezTo>
                    <a:pt x="6850" y="128"/>
                    <a:pt x="6466" y="0"/>
                    <a:pt x="5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93;p50"/>
            <p:cNvSpPr/>
            <p:nvPr/>
          </p:nvSpPr>
          <p:spPr>
            <a:xfrm>
              <a:off x="4551052" y="1617412"/>
              <a:ext cx="2139216" cy="1054665"/>
            </a:xfrm>
            <a:custGeom>
              <a:avLst/>
              <a:gdLst/>
              <a:ahLst/>
              <a:cxnLst/>
              <a:rect l="l" t="t" r="r" b="b"/>
              <a:pathLst>
                <a:path w="51037" h="25162" extrusionOk="0">
                  <a:moveTo>
                    <a:pt x="49797" y="0"/>
                  </a:moveTo>
                  <a:cubicBezTo>
                    <a:pt x="49642" y="0"/>
                    <a:pt x="49485" y="36"/>
                    <a:pt x="49336" y="110"/>
                  </a:cubicBezTo>
                  <a:lnTo>
                    <a:pt x="768" y="23093"/>
                  </a:lnTo>
                  <a:cubicBezTo>
                    <a:pt x="234" y="23327"/>
                    <a:pt x="0" y="23994"/>
                    <a:pt x="234" y="24528"/>
                  </a:cubicBezTo>
                  <a:cubicBezTo>
                    <a:pt x="434" y="24928"/>
                    <a:pt x="834" y="25161"/>
                    <a:pt x="1235" y="25161"/>
                  </a:cubicBezTo>
                  <a:cubicBezTo>
                    <a:pt x="1401" y="25161"/>
                    <a:pt x="1535" y="25128"/>
                    <a:pt x="1702" y="25061"/>
                  </a:cubicBezTo>
                  <a:lnTo>
                    <a:pt x="50236" y="2078"/>
                  </a:lnTo>
                  <a:cubicBezTo>
                    <a:pt x="50803" y="1811"/>
                    <a:pt x="51037" y="1178"/>
                    <a:pt x="50770" y="644"/>
                  </a:cubicBezTo>
                  <a:cubicBezTo>
                    <a:pt x="50578" y="235"/>
                    <a:pt x="50195" y="0"/>
                    <a:pt x="49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94;p50"/>
            <p:cNvSpPr/>
            <p:nvPr/>
          </p:nvSpPr>
          <p:spPr>
            <a:xfrm>
              <a:off x="4551052" y="1617831"/>
              <a:ext cx="2115450" cy="1054246"/>
            </a:xfrm>
            <a:custGeom>
              <a:avLst/>
              <a:gdLst/>
              <a:ahLst/>
              <a:cxnLst/>
              <a:rect l="l" t="t" r="r" b="b"/>
              <a:pathLst>
                <a:path w="50470" h="25152" extrusionOk="0">
                  <a:moveTo>
                    <a:pt x="49703" y="0"/>
                  </a:moveTo>
                  <a:cubicBezTo>
                    <a:pt x="49669" y="0"/>
                    <a:pt x="49603" y="0"/>
                    <a:pt x="49569" y="33"/>
                  </a:cubicBezTo>
                  <a:lnTo>
                    <a:pt x="49502" y="33"/>
                  </a:lnTo>
                  <a:cubicBezTo>
                    <a:pt x="49436" y="67"/>
                    <a:pt x="49369" y="67"/>
                    <a:pt x="49336" y="100"/>
                  </a:cubicBezTo>
                  <a:lnTo>
                    <a:pt x="768" y="23083"/>
                  </a:lnTo>
                  <a:cubicBezTo>
                    <a:pt x="234" y="23317"/>
                    <a:pt x="0" y="23984"/>
                    <a:pt x="234" y="24518"/>
                  </a:cubicBezTo>
                  <a:cubicBezTo>
                    <a:pt x="434" y="24918"/>
                    <a:pt x="834" y="25151"/>
                    <a:pt x="1235" y="25151"/>
                  </a:cubicBezTo>
                  <a:cubicBezTo>
                    <a:pt x="1368" y="25151"/>
                    <a:pt x="1535" y="25118"/>
                    <a:pt x="1702" y="25051"/>
                  </a:cubicBezTo>
                  <a:lnTo>
                    <a:pt x="5671" y="23150"/>
                  </a:lnTo>
                  <a:cubicBezTo>
                    <a:pt x="5905" y="23050"/>
                    <a:pt x="6005" y="22750"/>
                    <a:pt x="5871" y="22516"/>
                  </a:cubicBezTo>
                  <a:cubicBezTo>
                    <a:pt x="5638" y="21982"/>
                    <a:pt x="5838" y="21349"/>
                    <a:pt x="6405" y="21082"/>
                  </a:cubicBezTo>
                  <a:lnTo>
                    <a:pt x="27320" y="11175"/>
                  </a:lnTo>
                  <a:lnTo>
                    <a:pt x="27153" y="12976"/>
                  </a:lnTo>
                  <a:lnTo>
                    <a:pt x="42631" y="5671"/>
                  </a:lnTo>
                  <a:cubicBezTo>
                    <a:pt x="42798" y="5571"/>
                    <a:pt x="42931" y="5404"/>
                    <a:pt x="42931" y="5170"/>
                  </a:cubicBezTo>
                  <a:lnTo>
                    <a:pt x="42998" y="3769"/>
                  </a:lnTo>
                  <a:lnTo>
                    <a:pt x="50470" y="234"/>
                  </a:lnTo>
                  <a:cubicBezTo>
                    <a:pt x="50370" y="167"/>
                    <a:pt x="50303" y="134"/>
                    <a:pt x="50203" y="100"/>
                  </a:cubicBezTo>
                  <a:cubicBezTo>
                    <a:pt x="50203" y="100"/>
                    <a:pt x="50203" y="100"/>
                    <a:pt x="50203" y="67"/>
                  </a:cubicBezTo>
                  <a:cubicBezTo>
                    <a:pt x="50170" y="67"/>
                    <a:pt x="50136" y="67"/>
                    <a:pt x="50103" y="33"/>
                  </a:cubicBezTo>
                  <a:lnTo>
                    <a:pt x="50036" y="33"/>
                  </a:lnTo>
                  <a:cubicBezTo>
                    <a:pt x="50003" y="33"/>
                    <a:pt x="49969" y="0"/>
                    <a:pt x="49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95;p50"/>
            <p:cNvSpPr/>
            <p:nvPr/>
          </p:nvSpPr>
          <p:spPr>
            <a:xfrm>
              <a:off x="5647236" y="1985560"/>
              <a:ext cx="205551" cy="176211"/>
            </a:xfrm>
            <a:custGeom>
              <a:avLst/>
              <a:gdLst/>
              <a:ahLst/>
              <a:cxnLst/>
              <a:rect l="l" t="t" r="r" b="b"/>
              <a:pathLst>
                <a:path w="4904" h="4204" extrusionOk="0">
                  <a:moveTo>
                    <a:pt x="4871" y="0"/>
                  </a:moveTo>
                  <a:lnTo>
                    <a:pt x="0" y="2302"/>
                  </a:lnTo>
                  <a:lnTo>
                    <a:pt x="67" y="2935"/>
                  </a:lnTo>
                  <a:lnTo>
                    <a:pt x="1168" y="2402"/>
                  </a:lnTo>
                  <a:lnTo>
                    <a:pt x="1168" y="2402"/>
                  </a:lnTo>
                  <a:lnTo>
                    <a:pt x="1001" y="4203"/>
                  </a:lnTo>
                  <a:lnTo>
                    <a:pt x="2369" y="3569"/>
                  </a:lnTo>
                  <a:lnTo>
                    <a:pt x="4904" y="200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rgbClr val="182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96;p50"/>
            <p:cNvSpPr/>
            <p:nvPr/>
          </p:nvSpPr>
          <p:spPr>
            <a:xfrm>
              <a:off x="4437795" y="2537216"/>
              <a:ext cx="508974" cy="515177"/>
            </a:xfrm>
            <a:custGeom>
              <a:avLst/>
              <a:gdLst/>
              <a:ahLst/>
              <a:cxnLst/>
              <a:rect l="l" t="t" r="r" b="b"/>
              <a:pathLst>
                <a:path w="12143" h="12291" extrusionOk="0">
                  <a:moveTo>
                    <a:pt x="3514" y="0"/>
                  </a:moveTo>
                  <a:cubicBezTo>
                    <a:pt x="3455" y="0"/>
                    <a:pt x="3396" y="5"/>
                    <a:pt x="3336" y="15"/>
                  </a:cubicBezTo>
                  <a:cubicBezTo>
                    <a:pt x="2169" y="82"/>
                    <a:pt x="2069" y="1116"/>
                    <a:pt x="2169" y="1950"/>
                  </a:cubicBezTo>
                  <a:cubicBezTo>
                    <a:pt x="2235" y="2584"/>
                    <a:pt x="1835" y="3151"/>
                    <a:pt x="1201" y="3217"/>
                  </a:cubicBezTo>
                  <a:cubicBezTo>
                    <a:pt x="468" y="3251"/>
                    <a:pt x="1" y="3985"/>
                    <a:pt x="267" y="4652"/>
                  </a:cubicBezTo>
                  <a:lnTo>
                    <a:pt x="3036" y="11924"/>
                  </a:lnTo>
                  <a:cubicBezTo>
                    <a:pt x="3136" y="12157"/>
                    <a:pt x="3336" y="12291"/>
                    <a:pt x="3570" y="12291"/>
                  </a:cubicBezTo>
                  <a:lnTo>
                    <a:pt x="11475" y="12157"/>
                  </a:lnTo>
                  <a:cubicBezTo>
                    <a:pt x="11876" y="12157"/>
                    <a:pt x="12143" y="11790"/>
                    <a:pt x="12009" y="11423"/>
                  </a:cubicBezTo>
                  <a:lnTo>
                    <a:pt x="9441" y="4018"/>
                  </a:lnTo>
                  <a:cubicBezTo>
                    <a:pt x="9307" y="3584"/>
                    <a:pt x="8907" y="3284"/>
                    <a:pt x="8440" y="3284"/>
                  </a:cubicBezTo>
                  <a:lnTo>
                    <a:pt x="7172" y="3284"/>
                  </a:lnTo>
                  <a:cubicBezTo>
                    <a:pt x="6772" y="3284"/>
                    <a:pt x="6405" y="3084"/>
                    <a:pt x="6205" y="2717"/>
                  </a:cubicBezTo>
                  <a:cubicBezTo>
                    <a:pt x="5729" y="1766"/>
                    <a:pt x="4651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97;p50"/>
            <p:cNvSpPr/>
            <p:nvPr/>
          </p:nvSpPr>
          <p:spPr>
            <a:xfrm>
              <a:off x="4531477" y="2933531"/>
              <a:ext cx="415294" cy="118871"/>
            </a:xfrm>
            <a:custGeom>
              <a:avLst/>
              <a:gdLst/>
              <a:ahLst/>
              <a:cxnLst/>
              <a:rect l="l" t="t" r="r" b="b"/>
              <a:pathLst>
                <a:path w="9908" h="2836" extrusionOk="0">
                  <a:moveTo>
                    <a:pt x="9107" y="0"/>
                  </a:moveTo>
                  <a:lnTo>
                    <a:pt x="0" y="367"/>
                  </a:lnTo>
                  <a:lnTo>
                    <a:pt x="801" y="2469"/>
                  </a:lnTo>
                  <a:cubicBezTo>
                    <a:pt x="901" y="2702"/>
                    <a:pt x="1101" y="2836"/>
                    <a:pt x="1335" y="2836"/>
                  </a:cubicBezTo>
                  <a:lnTo>
                    <a:pt x="9240" y="2702"/>
                  </a:lnTo>
                  <a:cubicBezTo>
                    <a:pt x="9641" y="2702"/>
                    <a:pt x="9908" y="2335"/>
                    <a:pt x="9774" y="1968"/>
                  </a:cubicBezTo>
                  <a:lnTo>
                    <a:pt x="91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98;p50"/>
            <p:cNvSpPr/>
            <p:nvPr/>
          </p:nvSpPr>
          <p:spPr>
            <a:xfrm>
              <a:off x="6638547" y="1411773"/>
              <a:ext cx="387337" cy="337500"/>
            </a:xfrm>
            <a:custGeom>
              <a:avLst/>
              <a:gdLst/>
              <a:ahLst/>
              <a:cxnLst/>
              <a:rect l="l" t="t" r="r" b="b"/>
              <a:pathLst>
                <a:path w="9241" h="8052" extrusionOk="0">
                  <a:moveTo>
                    <a:pt x="6975" y="0"/>
                  </a:moveTo>
                  <a:cubicBezTo>
                    <a:pt x="6298" y="0"/>
                    <a:pt x="5628" y="236"/>
                    <a:pt x="5104" y="680"/>
                  </a:cubicBezTo>
                  <a:lnTo>
                    <a:pt x="1" y="5050"/>
                  </a:lnTo>
                  <a:lnTo>
                    <a:pt x="2202" y="8052"/>
                  </a:lnTo>
                  <a:lnTo>
                    <a:pt x="7740" y="4216"/>
                  </a:lnTo>
                  <a:cubicBezTo>
                    <a:pt x="8774" y="3515"/>
                    <a:pt x="9241" y="2214"/>
                    <a:pt x="8874" y="1047"/>
                  </a:cubicBezTo>
                  <a:lnTo>
                    <a:pt x="8707" y="546"/>
                  </a:lnTo>
                  <a:lnTo>
                    <a:pt x="8273" y="313"/>
                  </a:lnTo>
                  <a:cubicBezTo>
                    <a:pt x="7864" y="102"/>
                    <a:pt x="7418" y="0"/>
                    <a:pt x="6975" y="0"/>
                  </a:cubicBez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99;p50"/>
            <p:cNvSpPr/>
            <p:nvPr/>
          </p:nvSpPr>
          <p:spPr>
            <a:xfrm>
              <a:off x="6743421" y="1297636"/>
              <a:ext cx="292273" cy="292231"/>
            </a:xfrm>
            <a:custGeom>
              <a:avLst/>
              <a:gdLst/>
              <a:ahLst/>
              <a:cxnLst/>
              <a:rect l="l" t="t" r="r" b="b"/>
              <a:pathLst>
                <a:path w="6973" h="6972" extrusionOk="0">
                  <a:moveTo>
                    <a:pt x="3470" y="0"/>
                  </a:moveTo>
                  <a:cubicBezTo>
                    <a:pt x="1535" y="0"/>
                    <a:pt x="0" y="1568"/>
                    <a:pt x="0" y="3503"/>
                  </a:cubicBezTo>
                  <a:cubicBezTo>
                    <a:pt x="0" y="5438"/>
                    <a:pt x="1535" y="6972"/>
                    <a:pt x="3470" y="6972"/>
                  </a:cubicBezTo>
                  <a:cubicBezTo>
                    <a:pt x="5404" y="6972"/>
                    <a:pt x="6972" y="5438"/>
                    <a:pt x="6972" y="3503"/>
                  </a:cubicBezTo>
                  <a:cubicBezTo>
                    <a:pt x="6972" y="1568"/>
                    <a:pt x="5404" y="0"/>
                    <a:pt x="3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00;p50"/>
            <p:cNvSpPr/>
            <p:nvPr/>
          </p:nvSpPr>
          <p:spPr>
            <a:xfrm>
              <a:off x="6494524" y="1298306"/>
              <a:ext cx="482442" cy="290178"/>
            </a:xfrm>
            <a:custGeom>
              <a:avLst/>
              <a:gdLst/>
              <a:ahLst/>
              <a:cxnLst/>
              <a:rect l="l" t="t" r="r" b="b"/>
              <a:pathLst>
                <a:path w="11510" h="6923" extrusionOk="0">
                  <a:moveTo>
                    <a:pt x="2547" y="0"/>
                  </a:moveTo>
                  <a:cubicBezTo>
                    <a:pt x="1721" y="0"/>
                    <a:pt x="869" y="35"/>
                    <a:pt x="1" y="118"/>
                  </a:cubicBezTo>
                  <a:lnTo>
                    <a:pt x="3136" y="6923"/>
                  </a:lnTo>
                  <a:lnTo>
                    <a:pt x="9007" y="6322"/>
                  </a:lnTo>
                  <a:cubicBezTo>
                    <a:pt x="9941" y="6255"/>
                    <a:pt x="10709" y="5588"/>
                    <a:pt x="10909" y="4688"/>
                  </a:cubicBezTo>
                  <a:lnTo>
                    <a:pt x="11242" y="3420"/>
                  </a:lnTo>
                  <a:cubicBezTo>
                    <a:pt x="11509" y="2253"/>
                    <a:pt x="10775" y="1052"/>
                    <a:pt x="9608" y="785"/>
                  </a:cubicBezTo>
                  <a:cubicBezTo>
                    <a:pt x="7926" y="423"/>
                    <a:pt x="5401" y="0"/>
                    <a:pt x="2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01;p50"/>
            <p:cNvSpPr/>
            <p:nvPr/>
          </p:nvSpPr>
          <p:spPr>
            <a:xfrm>
              <a:off x="6463800" y="2248624"/>
              <a:ext cx="407330" cy="1097377"/>
            </a:xfrm>
            <a:custGeom>
              <a:avLst/>
              <a:gdLst/>
              <a:ahLst/>
              <a:cxnLst/>
              <a:rect l="l" t="t" r="r" b="b"/>
              <a:pathLst>
                <a:path w="9718" h="26181" extrusionOk="0">
                  <a:moveTo>
                    <a:pt x="6063" y="1"/>
                  </a:moveTo>
                  <a:cubicBezTo>
                    <a:pt x="5804" y="1"/>
                    <a:pt x="5539" y="31"/>
                    <a:pt x="5270" y="95"/>
                  </a:cubicBezTo>
                  <a:lnTo>
                    <a:pt x="3803" y="462"/>
                  </a:lnTo>
                  <a:cubicBezTo>
                    <a:pt x="1801" y="963"/>
                    <a:pt x="367" y="2730"/>
                    <a:pt x="300" y="4765"/>
                  </a:cubicBezTo>
                  <a:lnTo>
                    <a:pt x="0" y="15740"/>
                  </a:lnTo>
                  <a:lnTo>
                    <a:pt x="1935" y="26181"/>
                  </a:lnTo>
                  <a:lnTo>
                    <a:pt x="7639" y="25313"/>
                  </a:lnTo>
                  <a:cubicBezTo>
                    <a:pt x="7972" y="21911"/>
                    <a:pt x="7772" y="18909"/>
                    <a:pt x="6671" y="16607"/>
                  </a:cubicBezTo>
                  <a:lnTo>
                    <a:pt x="9273" y="3965"/>
                  </a:lnTo>
                  <a:cubicBezTo>
                    <a:pt x="9717" y="1865"/>
                    <a:pt x="8089" y="1"/>
                    <a:pt x="6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02;p50"/>
            <p:cNvSpPr/>
            <p:nvPr/>
          </p:nvSpPr>
          <p:spPr>
            <a:xfrm>
              <a:off x="6465183" y="3157530"/>
              <a:ext cx="415294" cy="646162"/>
            </a:xfrm>
            <a:custGeom>
              <a:avLst/>
              <a:gdLst/>
              <a:ahLst/>
              <a:cxnLst/>
              <a:rect l="l" t="t" r="r" b="b"/>
              <a:pathLst>
                <a:path w="9908" h="15416" extrusionOk="0">
                  <a:moveTo>
                    <a:pt x="7748" y="1"/>
                  </a:moveTo>
                  <a:cubicBezTo>
                    <a:pt x="7701" y="1"/>
                    <a:pt x="7654" y="9"/>
                    <a:pt x="7606" y="27"/>
                  </a:cubicBezTo>
                  <a:cubicBezTo>
                    <a:pt x="6872" y="260"/>
                    <a:pt x="5371" y="627"/>
                    <a:pt x="3336" y="661"/>
                  </a:cubicBezTo>
                  <a:cubicBezTo>
                    <a:pt x="3136" y="694"/>
                    <a:pt x="2969" y="694"/>
                    <a:pt x="2802" y="761"/>
                  </a:cubicBezTo>
                  <a:lnTo>
                    <a:pt x="1335" y="1261"/>
                  </a:lnTo>
                  <a:cubicBezTo>
                    <a:pt x="1001" y="1394"/>
                    <a:pt x="801" y="1761"/>
                    <a:pt x="901" y="2128"/>
                  </a:cubicBezTo>
                  <a:lnTo>
                    <a:pt x="3269" y="10067"/>
                  </a:lnTo>
                  <a:cubicBezTo>
                    <a:pt x="3336" y="10267"/>
                    <a:pt x="3303" y="10468"/>
                    <a:pt x="3203" y="10634"/>
                  </a:cubicBezTo>
                  <a:cubicBezTo>
                    <a:pt x="2736" y="11402"/>
                    <a:pt x="1335" y="12636"/>
                    <a:pt x="567" y="13336"/>
                  </a:cubicBezTo>
                  <a:cubicBezTo>
                    <a:pt x="201" y="13636"/>
                    <a:pt x="0" y="14103"/>
                    <a:pt x="67" y="14570"/>
                  </a:cubicBezTo>
                  <a:lnTo>
                    <a:pt x="100" y="14937"/>
                  </a:lnTo>
                  <a:cubicBezTo>
                    <a:pt x="130" y="15203"/>
                    <a:pt x="368" y="15416"/>
                    <a:pt x="630" y="15416"/>
                  </a:cubicBezTo>
                  <a:cubicBezTo>
                    <a:pt x="664" y="15416"/>
                    <a:pt x="699" y="15412"/>
                    <a:pt x="734" y="15404"/>
                  </a:cubicBezTo>
                  <a:cubicBezTo>
                    <a:pt x="2902" y="15037"/>
                    <a:pt x="8039" y="13270"/>
                    <a:pt x="9541" y="12769"/>
                  </a:cubicBezTo>
                  <a:cubicBezTo>
                    <a:pt x="9774" y="12669"/>
                    <a:pt x="9908" y="12436"/>
                    <a:pt x="9841" y="12169"/>
                  </a:cubicBezTo>
                  <a:lnTo>
                    <a:pt x="8707" y="8766"/>
                  </a:lnTo>
                  <a:cubicBezTo>
                    <a:pt x="8673" y="8700"/>
                    <a:pt x="8673" y="8633"/>
                    <a:pt x="8640" y="8566"/>
                  </a:cubicBezTo>
                  <a:lnTo>
                    <a:pt x="8140" y="394"/>
                  </a:lnTo>
                  <a:cubicBezTo>
                    <a:pt x="8140" y="175"/>
                    <a:pt x="7960" y="1"/>
                    <a:pt x="7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03;p50"/>
            <p:cNvSpPr/>
            <p:nvPr/>
          </p:nvSpPr>
          <p:spPr>
            <a:xfrm>
              <a:off x="6305777" y="2267151"/>
              <a:ext cx="507423" cy="1193865"/>
            </a:xfrm>
            <a:custGeom>
              <a:avLst/>
              <a:gdLst/>
              <a:ahLst/>
              <a:cxnLst/>
              <a:rect l="l" t="t" r="r" b="b"/>
              <a:pathLst>
                <a:path w="12106" h="28483" extrusionOk="0">
                  <a:moveTo>
                    <a:pt x="6672" y="0"/>
                  </a:moveTo>
                  <a:cubicBezTo>
                    <a:pt x="6084" y="0"/>
                    <a:pt x="5477" y="111"/>
                    <a:pt x="4871" y="354"/>
                  </a:cubicBezTo>
                  <a:cubicBezTo>
                    <a:pt x="3270" y="988"/>
                    <a:pt x="2136" y="2422"/>
                    <a:pt x="1935" y="4156"/>
                  </a:cubicBezTo>
                  <a:lnTo>
                    <a:pt x="1" y="18734"/>
                  </a:lnTo>
                  <a:lnTo>
                    <a:pt x="1" y="25338"/>
                  </a:lnTo>
                  <a:cubicBezTo>
                    <a:pt x="1" y="27094"/>
                    <a:pt x="1436" y="28483"/>
                    <a:pt x="3167" y="28483"/>
                  </a:cubicBezTo>
                  <a:cubicBezTo>
                    <a:pt x="3245" y="28483"/>
                    <a:pt x="3324" y="28480"/>
                    <a:pt x="3403" y="28474"/>
                  </a:cubicBezTo>
                  <a:cubicBezTo>
                    <a:pt x="4804" y="28374"/>
                    <a:pt x="5972" y="27373"/>
                    <a:pt x="6272" y="26005"/>
                  </a:cubicBezTo>
                  <a:lnTo>
                    <a:pt x="7940" y="18167"/>
                  </a:lnTo>
                  <a:lnTo>
                    <a:pt x="11242" y="6024"/>
                  </a:lnTo>
                  <a:cubicBezTo>
                    <a:pt x="12105" y="2850"/>
                    <a:pt x="9644" y="0"/>
                    <a:pt x="6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04;p50"/>
            <p:cNvSpPr/>
            <p:nvPr/>
          </p:nvSpPr>
          <p:spPr>
            <a:xfrm>
              <a:off x="6066689" y="3171194"/>
              <a:ext cx="552314" cy="634845"/>
            </a:xfrm>
            <a:custGeom>
              <a:avLst/>
              <a:gdLst/>
              <a:ahLst/>
              <a:cxnLst/>
              <a:rect l="l" t="t" r="r" b="b"/>
              <a:pathLst>
                <a:path w="13177" h="15146" extrusionOk="0">
                  <a:moveTo>
                    <a:pt x="5805" y="1"/>
                  </a:moveTo>
                  <a:cubicBezTo>
                    <a:pt x="5505" y="1"/>
                    <a:pt x="5238" y="234"/>
                    <a:pt x="5238" y="568"/>
                  </a:cubicBezTo>
                  <a:lnTo>
                    <a:pt x="5038" y="10809"/>
                  </a:lnTo>
                  <a:cubicBezTo>
                    <a:pt x="5038" y="11142"/>
                    <a:pt x="4871" y="11409"/>
                    <a:pt x="4571" y="11576"/>
                  </a:cubicBezTo>
                  <a:lnTo>
                    <a:pt x="634" y="13577"/>
                  </a:lnTo>
                  <a:cubicBezTo>
                    <a:pt x="468" y="13677"/>
                    <a:pt x="334" y="13811"/>
                    <a:pt x="234" y="14011"/>
                  </a:cubicBezTo>
                  <a:cubicBezTo>
                    <a:pt x="1" y="14545"/>
                    <a:pt x="401" y="15145"/>
                    <a:pt x="1001" y="15145"/>
                  </a:cubicBezTo>
                  <a:lnTo>
                    <a:pt x="9674" y="15145"/>
                  </a:lnTo>
                  <a:cubicBezTo>
                    <a:pt x="10241" y="15145"/>
                    <a:pt x="10742" y="14678"/>
                    <a:pt x="10742" y="14078"/>
                  </a:cubicBezTo>
                  <a:lnTo>
                    <a:pt x="10742" y="11976"/>
                  </a:lnTo>
                  <a:cubicBezTo>
                    <a:pt x="10742" y="11876"/>
                    <a:pt x="10742" y="11776"/>
                    <a:pt x="10775" y="11676"/>
                  </a:cubicBezTo>
                  <a:lnTo>
                    <a:pt x="13077" y="1035"/>
                  </a:lnTo>
                  <a:cubicBezTo>
                    <a:pt x="13177" y="701"/>
                    <a:pt x="12910" y="368"/>
                    <a:pt x="12576" y="368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05;p50"/>
            <p:cNvSpPr/>
            <p:nvPr/>
          </p:nvSpPr>
          <p:spPr>
            <a:xfrm>
              <a:off x="6186945" y="1303210"/>
              <a:ext cx="836120" cy="1181458"/>
            </a:xfrm>
            <a:custGeom>
              <a:avLst/>
              <a:gdLst/>
              <a:ahLst/>
              <a:cxnLst/>
              <a:rect l="l" t="t" r="r" b="b"/>
              <a:pathLst>
                <a:path w="19948" h="28187" extrusionOk="0">
                  <a:moveTo>
                    <a:pt x="7339" y="1"/>
                  </a:moveTo>
                  <a:cubicBezTo>
                    <a:pt x="5604" y="34"/>
                    <a:pt x="3703" y="935"/>
                    <a:pt x="1735" y="2036"/>
                  </a:cubicBezTo>
                  <a:cubicBezTo>
                    <a:pt x="1068" y="2436"/>
                    <a:pt x="301" y="3070"/>
                    <a:pt x="0" y="3670"/>
                  </a:cubicBezTo>
                  <a:lnTo>
                    <a:pt x="3069" y="14411"/>
                  </a:lnTo>
                  <a:cubicBezTo>
                    <a:pt x="3269" y="15112"/>
                    <a:pt x="3403" y="15812"/>
                    <a:pt x="3503" y="16513"/>
                  </a:cubicBezTo>
                  <a:cubicBezTo>
                    <a:pt x="3603" y="17213"/>
                    <a:pt x="3636" y="17914"/>
                    <a:pt x="3603" y="18647"/>
                  </a:cubicBezTo>
                  <a:lnTo>
                    <a:pt x="3236" y="26586"/>
                  </a:lnTo>
                  <a:cubicBezTo>
                    <a:pt x="3203" y="26853"/>
                    <a:pt x="3403" y="27087"/>
                    <a:pt x="3670" y="27153"/>
                  </a:cubicBezTo>
                  <a:cubicBezTo>
                    <a:pt x="5029" y="27417"/>
                    <a:pt x="9126" y="28187"/>
                    <a:pt x="13074" y="28187"/>
                  </a:cubicBezTo>
                  <a:cubicBezTo>
                    <a:pt x="15618" y="28187"/>
                    <a:pt x="18101" y="27867"/>
                    <a:pt x="19748" y="26887"/>
                  </a:cubicBezTo>
                  <a:cubicBezTo>
                    <a:pt x="19881" y="26820"/>
                    <a:pt x="19948" y="26653"/>
                    <a:pt x="19948" y="26486"/>
                  </a:cubicBezTo>
                  <a:cubicBezTo>
                    <a:pt x="19781" y="25419"/>
                    <a:pt x="19147" y="21183"/>
                    <a:pt x="17413" y="15645"/>
                  </a:cubicBezTo>
                  <a:cubicBezTo>
                    <a:pt x="15411" y="9341"/>
                    <a:pt x="12042" y="3737"/>
                    <a:pt x="7973" y="234"/>
                  </a:cubicBezTo>
                  <a:cubicBezTo>
                    <a:pt x="7806" y="67"/>
                    <a:pt x="7572" y="1"/>
                    <a:pt x="7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06;p50"/>
            <p:cNvSpPr/>
            <p:nvPr/>
          </p:nvSpPr>
          <p:spPr>
            <a:xfrm>
              <a:off x="5956240" y="1435036"/>
              <a:ext cx="527584" cy="470831"/>
            </a:xfrm>
            <a:custGeom>
              <a:avLst/>
              <a:gdLst/>
              <a:ahLst/>
              <a:cxnLst/>
              <a:rect l="l" t="t" r="r" b="b"/>
              <a:pathLst>
                <a:path w="12587" h="11233" extrusionOk="0">
                  <a:moveTo>
                    <a:pt x="7466" y="1"/>
                  </a:moveTo>
                  <a:cubicBezTo>
                    <a:pt x="7032" y="1"/>
                    <a:pt x="6575" y="81"/>
                    <a:pt x="6105" y="258"/>
                  </a:cubicBezTo>
                  <a:cubicBezTo>
                    <a:pt x="5905" y="325"/>
                    <a:pt x="5704" y="425"/>
                    <a:pt x="5504" y="525"/>
                  </a:cubicBezTo>
                  <a:lnTo>
                    <a:pt x="0" y="7663"/>
                  </a:lnTo>
                  <a:lnTo>
                    <a:pt x="4103" y="11233"/>
                  </a:lnTo>
                  <a:lnTo>
                    <a:pt x="9741" y="6629"/>
                  </a:lnTo>
                  <a:cubicBezTo>
                    <a:pt x="12586" y="4283"/>
                    <a:pt x="10633" y="1"/>
                    <a:pt x="7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07;p50"/>
            <p:cNvSpPr/>
            <p:nvPr/>
          </p:nvSpPr>
          <p:spPr>
            <a:xfrm>
              <a:off x="5877941" y="1701705"/>
              <a:ext cx="292273" cy="292273"/>
            </a:xfrm>
            <a:custGeom>
              <a:avLst/>
              <a:gdLst/>
              <a:ahLst/>
              <a:cxnLst/>
              <a:rect l="l" t="t" r="r" b="b"/>
              <a:pathLst>
                <a:path w="6973" h="6973" extrusionOk="0">
                  <a:moveTo>
                    <a:pt x="3470" y="1"/>
                  </a:moveTo>
                  <a:cubicBezTo>
                    <a:pt x="1568" y="1"/>
                    <a:pt x="0" y="1568"/>
                    <a:pt x="0" y="3503"/>
                  </a:cubicBezTo>
                  <a:cubicBezTo>
                    <a:pt x="0" y="5404"/>
                    <a:pt x="1568" y="6972"/>
                    <a:pt x="3470" y="6972"/>
                  </a:cubicBezTo>
                  <a:cubicBezTo>
                    <a:pt x="5404" y="6972"/>
                    <a:pt x="6972" y="5404"/>
                    <a:pt x="6972" y="3503"/>
                  </a:cubicBezTo>
                  <a:cubicBezTo>
                    <a:pt x="6972" y="1568"/>
                    <a:pt x="5404" y="1"/>
                    <a:pt x="34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08;p50"/>
            <p:cNvSpPr/>
            <p:nvPr/>
          </p:nvSpPr>
          <p:spPr>
            <a:xfrm>
              <a:off x="5536788" y="2040051"/>
              <a:ext cx="74148" cy="93722"/>
            </a:xfrm>
            <a:custGeom>
              <a:avLst/>
              <a:gdLst/>
              <a:ahLst/>
              <a:cxnLst/>
              <a:rect l="l" t="t" r="r" b="b"/>
              <a:pathLst>
                <a:path w="1769" h="2236" extrusionOk="0">
                  <a:moveTo>
                    <a:pt x="1601" y="1"/>
                  </a:moveTo>
                  <a:cubicBezTo>
                    <a:pt x="601" y="802"/>
                    <a:pt x="234" y="1235"/>
                    <a:pt x="0" y="2236"/>
                  </a:cubicBezTo>
                  <a:lnTo>
                    <a:pt x="1768" y="1702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rgbClr val="4B1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09;p50"/>
            <p:cNvSpPr/>
            <p:nvPr/>
          </p:nvSpPr>
          <p:spPr>
            <a:xfrm>
              <a:off x="5554937" y="1788387"/>
              <a:ext cx="506207" cy="448071"/>
            </a:xfrm>
            <a:custGeom>
              <a:avLst/>
              <a:gdLst/>
              <a:ahLst/>
              <a:cxnLst/>
              <a:rect l="l" t="t" r="r" b="b"/>
              <a:pathLst>
                <a:path w="12077" h="10690" extrusionOk="0">
                  <a:moveTo>
                    <a:pt x="9189" y="1"/>
                  </a:moveTo>
                  <a:cubicBezTo>
                    <a:pt x="8717" y="1"/>
                    <a:pt x="8243" y="142"/>
                    <a:pt x="7840" y="434"/>
                  </a:cubicBezTo>
                  <a:lnTo>
                    <a:pt x="3904" y="3136"/>
                  </a:lnTo>
                  <a:cubicBezTo>
                    <a:pt x="3804" y="3203"/>
                    <a:pt x="3704" y="3303"/>
                    <a:pt x="3603" y="3403"/>
                  </a:cubicBezTo>
                  <a:lnTo>
                    <a:pt x="1202" y="6005"/>
                  </a:lnTo>
                  <a:cubicBezTo>
                    <a:pt x="1035" y="6138"/>
                    <a:pt x="935" y="6339"/>
                    <a:pt x="902" y="6539"/>
                  </a:cubicBezTo>
                  <a:lnTo>
                    <a:pt x="101" y="9974"/>
                  </a:lnTo>
                  <a:cubicBezTo>
                    <a:pt x="1" y="10308"/>
                    <a:pt x="234" y="10608"/>
                    <a:pt x="535" y="10675"/>
                  </a:cubicBezTo>
                  <a:cubicBezTo>
                    <a:pt x="579" y="10685"/>
                    <a:pt x="623" y="10690"/>
                    <a:pt x="667" y="10690"/>
                  </a:cubicBezTo>
                  <a:cubicBezTo>
                    <a:pt x="918" y="10690"/>
                    <a:pt x="1145" y="10531"/>
                    <a:pt x="1202" y="10275"/>
                  </a:cubicBezTo>
                  <a:lnTo>
                    <a:pt x="1369" y="9674"/>
                  </a:lnTo>
                  <a:lnTo>
                    <a:pt x="1535" y="9774"/>
                  </a:lnTo>
                  <a:cubicBezTo>
                    <a:pt x="1635" y="9830"/>
                    <a:pt x="1747" y="9856"/>
                    <a:pt x="1858" y="9856"/>
                  </a:cubicBezTo>
                  <a:cubicBezTo>
                    <a:pt x="2080" y="9856"/>
                    <a:pt x="2303" y="9752"/>
                    <a:pt x="2436" y="9574"/>
                  </a:cubicBezTo>
                  <a:lnTo>
                    <a:pt x="2603" y="9341"/>
                  </a:lnTo>
                  <a:cubicBezTo>
                    <a:pt x="2724" y="9408"/>
                    <a:pt x="2856" y="9443"/>
                    <a:pt x="2985" y="9443"/>
                  </a:cubicBezTo>
                  <a:cubicBezTo>
                    <a:pt x="3177" y="9443"/>
                    <a:pt x="3364" y="9367"/>
                    <a:pt x="3503" y="9207"/>
                  </a:cubicBezTo>
                  <a:lnTo>
                    <a:pt x="3737" y="8940"/>
                  </a:lnTo>
                  <a:cubicBezTo>
                    <a:pt x="4137" y="8940"/>
                    <a:pt x="4471" y="8674"/>
                    <a:pt x="4571" y="8273"/>
                  </a:cubicBezTo>
                  <a:lnTo>
                    <a:pt x="4938" y="6739"/>
                  </a:lnTo>
                  <a:cubicBezTo>
                    <a:pt x="5004" y="6539"/>
                    <a:pt x="5138" y="6405"/>
                    <a:pt x="5305" y="6339"/>
                  </a:cubicBezTo>
                  <a:lnTo>
                    <a:pt x="10008" y="4637"/>
                  </a:lnTo>
                  <a:cubicBezTo>
                    <a:pt x="11576" y="4037"/>
                    <a:pt x="12076" y="2035"/>
                    <a:pt x="10975" y="801"/>
                  </a:cubicBezTo>
                  <a:cubicBezTo>
                    <a:pt x="10509" y="276"/>
                    <a:pt x="9850" y="1"/>
                    <a:pt x="9189" y="1"/>
                  </a:cubicBezTo>
                  <a:close/>
                </a:path>
              </a:pathLst>
            </a:custGeom>
            <a:solidFill>
              <a:srgbClr val="824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66B8DE98-478C-4902-A3A0-E46B6165C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5" y="5718981"/>
            <a:ext cx="744906" cy="7356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839070-412C-4BB2-934D-E3F3D46EC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70" y="5687214"/>
            <a:ext cx="811547" cy="8015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CE1D96E-C6CD-40B6-8EE6-90C658BA91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660" y="5681249"/>
            <a:ext cx="740354" cy="731201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01CC99E7-42B9-4BE1-8E68-8A24BE5031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81" y="5767282"/>
            <a:ext cx="773327" cy="564558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09A500EB-DB4D-46DC-92AB-34843B9E00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91" y="5764688"/>
            <a:ext cx="787934" cy="784432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C10732F0-4D75-4818-A624-A279C804BD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38" y="5585885"/>
            <a:ext cx="1002860" cy="1002860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C6D0B560-810F-40DE-AC96-65D0D09951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04" y="5732133"/>
            <a:ext cx="924363" cy="602237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E9B3C66B-736A-4342-B2F0-9E28EA51335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42" y="464462"/>
            <a:ext cx="1123950" cy="763270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A40BE9C5-A278-417F-A71D-4DD7CB22594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09" y="464462"/>
            <a:ext cx="2325390" cy="883106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1BC970EB-2469-41F0-922D-3F5CCA2C9042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8" y="306982"/>
            <a:ext cx="1087755" cy="922655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07D4092F-68D7-4A90-9F03-3DB40C607EC6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75" y="434317"/>
            <a:ext cx="2130904" cy="6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844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21</Words>
  <Application>Microsoft Office PowerPoint</Application>
  <PresentationFormat>Grand écran</PresentationFormat>
  <Paragraphs>13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Title of the presentation</vt:lpstr>
      <vt:lpstr>Chapter :</vt:lpstr>
      <vt:lpstr>Title </vt:lpstr>
      <vt:lpstr>Title </vt:lpstr>
      <vt:lpstr>Title 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salma Ammar</dc:creator>
  <cp:lastModifiedBy>Mustapha Mimouni</cp:lastModifiedBy>
  <cp:revision>9</cp:revision>
  <dcterms:created xsi:type="dcterms:W3CDTF">2022-09-07T07:17:59Z</dcterms:created>
  <dcterms:modified xsi:type="dcterms:W3CDTF">2022-09-28T11:27:42Z</dcterms:modified>
</cp:coreProperties>
</file>